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0" r:id="rId6"/>
    <p:sldId id="267" r:id="rId7"/>
    <p:sldId id="272" r:id="rId8"/>
    <p:sldId id="273" r:id="rId9"/>
    <p:sldId id="274" r:id="rId10"/>
    <p:sldId id="276" r:id="rId11"/>
    <p:sldId id="264" r:id="rId12"/>
    <p:sldId id="278" r:id="rId13"/>
    <p:sldId id="27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2415D-DFE9-4F00-AB53-86E3195A17C4}" v="23" dt="2021-02-15T20:10:18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me Taufa" userId="777efdf4-39bf-4745-88d1-9ab405357eb2" providerId="ADAL" clId="{4E92415D-DFE9-4F00-AB53-86E3195A17C4}"/>
    <pc:docChg chg="undo custSel mod addSld delSld modSld sldOrd">
      <pc:chgData name="Salome Taufa" userId="777efdf4-39bf-4745-88d1-9ab405357eb2" providerId="ADAL" clId="{4E92415D-DFE9-4F00-AB53-86E3195A17C4}" dt="2021-02-15T21:04:20.501" v="987" actId="20577"/>
      <pc:docMkLst>
        <pc:docMk/>
      </pc:docMkLst>
      <pc:sldChg chg="del">
        <pc:chgData name="Salome Taufa" userId="777efdf4-39bf-4745-88d1-9ab405357eb2" providerId="ADAL" clId="{4E92415D-DFE9-4F00-AB53-86E3195A17C4}" dt="2021-02-15T20:03:59.604" v="857" actId="47"/>
        <pc:sldMkLst>
          <pc:docMk/>
          <pc:sldMk cId="448845291" sldId="257"/>
        </pc:sldMkLst>
      </pc:sldChg>
      <pc:sldChg chg="del">
        <pc:chgData name="Salome Taufa" userId="777efdf4-39bf-4745-88d1-9ab405357eb2" providerId="ADAL" clId="{4E92415D-DFE9-4F00-AB53-86E3195A17C4}" dt="2021-02-15T20:07:37.470" v="933" actId="47"/>
        <pc:sldMkLst>
          <pc:docMk/>
          <pc:sldMk cId="2671610013" sldId="258"/>
        </pc:sldMkLst>
      </pc:sldChg>
      <pc:sldChg chg="del">
        <pc:chgData name="Salome Taufa" userId="777efdf4-39bf-4745-88d1-9ab405357eb2" providerId="ADAL" clId="{4E92415D-DFE9-4F00-AB53-86E3195A17C4}" dt="2021-02-15T20:07:42.438" v="934" actId="47"/>
        <pc:sldMkLst>
          <pc:docMk/>
          <pc:sldMk cId="2982915750" sldId="260"/>
        </pc:sldMkLst>
      </pc:sldChg>
      <pc:sldChg chg="del">
        <pc:chgData name="Salome Taufa" userId="777efdf4-39bf-4745-88d1-9ab405357eb2" providerId="ADAL" clId="{4E92415D-DFE9-4F00-AB53-86E3195A17C4}" dt="2021-02-15T20:07:19.537" v="931" actId="47"/>
        <pc:sldMkLst>
          <pc:docMk/>
          <pc:sldMk cId="917306698" sldId="261"/>
        </pc:sldMkLst>
      </pc:sldChg>
      <pc:sldChg chg="del">
        <pc:chgData name="Salome Taufa" userId="777efdf4-39bf-4745-88d1-9ab405357eb2" providerId="ADAL" clId="{4E92415D-DFE9-4F00-AB53-86E3195A17C4}" dt="2021-02-15T20:03:56.596" v="856" actId="47"/>
        <pc:sldMkLst>
          <pc:docMk/>
          <pc:sldMk cId="388098880" sldId="262"/>
        </pc:sldMkLst>
      </pc:sldChg>
      <pc:sldChg chg="del">
        <pc:chgData name="Salome Taufa" userId="777efdf4-39bf-4745-88d1-9ab405357eb2" providerId="ADAL" clId="{4E92415D-DFE9-4F00-AB53-86E3195A17C4}" dt="2021-02-15T20:07:22.101" v="932" actId="47"/>
        <pc:sldMkLst>
          <pc:docMk/>
          <pc:sldMk cId="868247868" sldId="263"/>
        </pc:sldMkLst>
      </pc:sldChg>
      <pc:sldChg chg="ord">
        <pc:chgData name="Salome Taufa" userId="777efdf4-39bf-4745-88d1-9ab405357eb2" providerId="ADAL" clId="{4E92415D-DFE9-4F00-AB53-86E3195A17C4}" dt="2021-02-15T20:08:00.249" v="936"/>
        <pc:sldMkLst>
          <pc:docMk/>
          <pc:sldMk cId="800512154" sldId="264"/>
        </pc:sldMkLst>
      </pc:sldChg>
      <pc:sldChg chg="del">
        <pc:chgData name="Salome Taufa" userId="777efdf4-39bf-4745-88d1-9ab405357eb2" providerId="ADAL" clId="{4E92415D-DFE9-4F00-AB53-86E3195A17C4}" dt="2021-02-15T20:08:24.380" v="937" actId="47"/>
        <pc:sldMkLst>
          <pc:docMk/>
          <pc:sldMk cId="2194744841" sldId="265"/>
        </pc:sldMkLst>
      </pc:sldChg>
      <pc:sldChg chg="del">
        <pc:chgData name="Salome Taufa" userId="777efdf4-39bf-4745-88d1-9ab405357eb2" providerId="ADAL" clId="{4E92415D-DFE9-4F00-AB53-86E3195A17C4}" dt="2021-02-15T20:04:03.512" v="859" actId="47"/>
        <pc:sldMkLst>
          <pc:docMk/>
          <pc:sldMk cId="808638631" sldId="266"/>
        </pc:sldMkLst>
      </pc:sldChg>
      <pc:sldChg chg="addSp modSp mod setBg delDesignElem">
        <pc:chgData name="Salome Taufa" userId="777efdf4-39bf-4745-88d1-9ab405357eb2" providerId="ADAL" clId="{4E92415D-DFE9-4F00-AB53-86E3195A17C4}" dt="2021-02-15T21:04:20.501" v="987" actId="20577"/>
        <pc:sldMkLst>
          <pc:docMk/>
          <pc:sldMk cId="457577324" sldId="267"/>
        </pc:sldMkLst>
        <pc:spChg chg="mod">
          <ac:chgData name="Salome Taufa" userId="777efdf4-39bf-4745-88d1-9ab405357eb2" providerId="ADAL" clId="{4E92415D-DFE9-4F00-AB53-86E3195A17C4}" dt="2021-02-15T20:06:41.523" v="930" actId="26606"/>
          <ac:spMkLst>
            <pc:docMk/>
            <pc:sldMk cId="457577324" sldId="267"/>
            <ac:spMk id="4" creationId="{36859293-7924-4D7F-8005-6B68040AF932}"/>
          </ac:spMkLst>
        </pc:spChg>
        <pc:spChg chg="mod">
          <ac:chgData name="Salome Taufa" userId="777efdf4-39bf-4745-88d1-9ab405357eb2" providerId="ADAL" clId="{4E92415D-DFE9-4F00-AB53-86E3195A17C4}" dt="2021-02-15T21:04:20.501" v="987" actId="20577"/>
          <ac:spMkLst>
            <pc:docMk/>
            <pc:sldMk cId="457577324" sldId="267"/>
            <ac:spMk id="5" creationId="{386DE801-AAA8-4220-B1EB-90B0FDADEF94}"/>
          </ac:spMkLst>
        </pc:spChg>
        <pc:spChg chg="add">
          <ac:chgData name="Salome Taufa" userId="777efdf4-39bf-4745-88d1-9ab405357eb2" providerId="ADAL" clId="{4E92415D-DFE9-4F00-AB53-86E3195A17C4}" dt="2021-02-15T20:06:41.523" v="930" actId="26606"/>
          <ac:spMkLst>
            <pc:docMk/>
            <pc:sldMk cId="457577324" sldId="267"/>
            <ac:spMk id="10" creationId="{1B15ED52-F352-441B-82BF-E0EA34836D08}"/>
          </ac:spMkLst>
        </pc:spChg>
        <pc:spChg chg="add">
          <ac:chgData name="Salome Taufa" userId="777efdf4-39bf-4745-88d1-9ab405357eb2" providerId="ADAL" clId="{4E92415D-DFE9-4F00-AB53-86E3195A17C4}" dt="2021-02-15T20:06:41.523" v="930" actId="26606"/>
          <ac:spMkLst>
            <pc:docMk/>
            <pc:sldMk cId="457577324" sldId="267"/>
            <ac:spMk id="12" creationId="{3B2E3793-BFE6-45A2-9B7B-E18844431C99}"/>
          </ac:spMkLst>
        </pc:spChg>
        <pc:spChg chg="add">
          <ac:chgData name="Salome Taufa" userId="777efdf4-39bf-4745-88d1-9ab405357eb2" providerId="ADAL" clId="{4E92415D-DFE9-4F00-AB53-86E3195A17C4}" dt="2021-02-15T20:06:41.523" v="930" actId="26606"/>
          <ac:spMkLst>
            <pc:docMk/>
            <pc:sldMk cId="457577324" sldId="267"/>
            <ac:spMk id="14" creationId="{BC4C4868-CB8F-4AF9-9CDB-8108F2C19B67}"/>
          </ac:spMkLst>
        </pc:spChg>
        <pc:spChg chg="add">
          <ac:chgData name="Salome Taufa" userId="777efdf4-39bf-4745-88d1-9ab405357eb2" providerId="ADAL" clId="{4E92415D-DFE9-4F00-AB53-86E3195A17C4}" dt="2021-02-15T20:06:41.523" v="930" actId="26606"/>
          <ac:spMkLst>
            <pc:docMk/>
            <pc:sldMk cId="457577324" sldId="267"/>
            <ac:spMk id="16" creationId="{375E0459-6403-40CD-989D-56A4407CA12E}"/>
          </ac:spMkLst>
        </pc:spChg>
        <pc:spChg chg="add">
          <ac:chgData name="Salome Taufa" userId="777efdf4-39bf-4745-88d1-9ab405357eb2" providerId="ADAL" clId="{4E92415D-DFE9-4F00-AB53-86E3195A17C4}" dt="2021-02-15T20:06:41.523" v="930" actId="26606"/>
          <ac:spMkLst>
            <pc:docMk/>
            <pc:sldMk cId="457577324" sldId="267"/>
            <ac:spMk id="18" creationId="{53E5B1A8-3AC9-4BD1-9BBC-78CA94F2D1BA}"/>
          </ac:spMkLst>
        </pc:spChg>
      </pc:sldChg>
      <pc:sldChg chg="del">
        <pc:chgData name="Salome Taufa" userId="777efdf4-39bf-4745-88d1-9ab405357eb2" providerId="ADAL" clId="{4E92415D-DFE9-4F00-AB53-86E3195A17C4}" dt="2021-02-15T20:05:13.225" v="860" actId="2696"/>
        <pc:sldMkLst>
          <pc:docMk/>
          <pc:sldMk cId="3865708603" sldId="267"/>
        </pc:sldMkLst>
      </pc:sldChg>
      <pc:sldChg chg="modSp mod ord">
        <pc:chgData name="Salome Taufa" userId="777efdf4-39bf-4745-88d1-9ab405357eb2" providerId="ADAL" clId="{4E92415D-DFE9-4F00-AB53-86E3195A17C4}" dt="2021-02-15T20:10:49.908" v="964"/>
        <pc:sldMkLst>
          <pc:docMk/>
          <pc:sldMk cId="1506683336" sldId="268"/>
        </pc:sldMkLst>
        <pc:spChg chg="mod">
          <ac:chgData name="Salome Taufa" userId="777efdf4-39bf-4745-88d1-9ab405357eb2" providerId="ADAL" clId="{4E92415D-DFE9-4F00-AB53-86E3195A17C4}" dt="2021-02-15T20:10:21.946" v="960" actId="20577"/>
          <ac:spMkLst>
            <pc:docMk/>
            <pc:sldMk cId="1506683336" sldId="268"/>
            <ac:spMk id="19" creationId="{41952056-C022-4FA3-BCBB-9650A1024016}"/>
          </ac:spMkLst>
        </pc:spChg>
      </pc:sldChg>
      <pc:sldChg chg="del">
        <pc:chgData name="Salome Taufa" userId="777efdf4-39bf-4745-88d1-9ab405357eb2" providerId="ADAL" clId="{4E92415D-DFE9-4F00-AB53-86E3195A17C4}" dt="2021-02-15T20:04:01.468" v="858" actId="47"/>
        <pc:sldMkLst>
          <pc:docMk/>
          <pc:sldMk cId="543016204" sldId="269"/>
        </pc:sldMkLst>
      </pc:sldChg>
      <pc:sldChg chg="addSp delSp modSp mod setBg">
        <pc:chgData name="Salome Taufa" userId="777efdf4-39bf-4745-88d1-9ab405357eb2" providerId="ADAL" clId="{4E92415D-DFE9-4F00-AB53-86E3195A17C4}" dt="2021-02-15T20:06:29.202" v="929" actId="403"/>
        <pc:sldMkLst>
          <pc:docMk/>
          <pc:sldMk cId="3657747823" sldId="270"/>
        </pc:sldMkLst>
        <pc:spChg chg="mo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2" creationId="{FCF4D832-0574-4DB4-AAC4-A6CAAF7DC187}"/>
          </ac:spMkLst>
        </pc:spChg>
        <pc:spChg chg="add del mo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3" creationId="{6B4D909B-059D-4B8B-BE57-DE9900B0C998}"/>
          </ac:spMkLst>
        </pc:spChg>
        <pc:spChg chg="ad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8" creationId="{09588DA8-065E-4F6F-8EFD-43104AB2E0CF}"/>
          </ac:spMkLst>
        </pc:spChg>
        <pc:spChg chg="add del">
          <ac:chgData name="Salome Taufa" userId="777efdf4-39bf-4745-88d1-9ab405357eb2" providerId="ADAL" clId="{4E92415D-DFE9-4F00-AB53-86E3195A17C4}" dt="2021-02-15T20:06:24.228" v="925" actId="26606"/>
          <ac:spMkLst>
            <pc:docMk/>
            <pc:sldMk cId="3657747823" sldId="270"/>
            <ac:spMk id="9" creationId="{2E442304-DDBD-4F7B-8017-36BCC863FB40}"/>
          </ac:spMkLst>
        </pc:spChg>
        <pc:spChg chg="ad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10" creationId="{C4285719-470E-454C-AF62-8323075F1F5B}"/>
          </ac:spMkLst>
        </pc:spChg>
        <pc:spChg chg="add del">
          <ac:chgData name="Salome Taufa" userId="777efdf4-39bf-4745-88d1-9ab405357eb2" providerId="ADAL" clId="{4E92415D-DFE9-4F00-AB53-86E3195A17C4}" dt="2021-02-15T20:06:24.228" v="925" actId="26606"/>
          <ac:spMkLst>
            <pc:docMk/>
            <pc:sldMk cId="3657747823" sldId="270"/>
            <ac:spMk id="11" creationId="{5E107275-3853-46FD-A241-DE4355A42675}"/>
          </ac:spMkLst>
        </pc:spChg>
        <pc:spChg chg="ad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12" creationId="{CD9FE4EF-C4D8-49A0-B2FF-81D8DB7D8A24}"/>
          </ac:spMkLst>
        </pc:spChg>
        <pc:spChg chg="add mod">
          <ac:chgData name="Salome Taufa" userId="777efdf4-39bf-4745-88d1-9ab405357eb2" providerId="ADAL" clId="{4E92415D-DFE9-4F00-AB53-86E3195A17C4}" dt="2021-02-15T20:06:29.202" v="929" actId="403"/>
          <ac:spMkLst>
            <pc:docMk/>
            <pc:sldMk cId="3657747823" sldId="270"/>
            <ac:spMk id="13" creationId="{6B4D909B-059D-4B8B-BE57-DE9900B0C998}"/>
          </ac:spMkLst>
        </pc:spChg>
        <pc:spChg chg="ad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14" creationId="{4300840D-0A0B-4512-BACA-B439D5B9C57C}"/>
          </ac:spMkLst>
        </pc:spChg>
        <pc:spChg chg="ad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16" creationId="{D2B78728-A580-49A7-84F9-6EF6F583ADE0}"/>
          </ac:spMkLst>
        </pc:spChg>
        <pc:spChg chg="ad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18" creationId="{38FAA1A1-D861-433F-88FA-1E9D6FD31D11}"/>
          </ac:spMkLst>
        </pc:spChg>
        <pc:spChg chg="add">
          <ac:chgData name="Salome Taufa" userId="777efdf4-39bf-4745-88d1-9ab405357eb2" providerId="ADAL" clId="{4E92415D-DFE9-4F00-AB53-86E3195A17C4}" dt="2021-02-15T20:06:24.247" v="926" actId="26606"/>
          <ac:spMkLst>
            <pc:docMk/>
            <pc:sldMk cId="3657747823" sldId="270"/>
            <ac:spMk id="20" creationId="{8D71EDA1-87BF-4D5D-AB79-F346FD19278A}"/>
          </ac:spMkLst>
        </pc:spChg>
        <pc:graphicFrameChg chg="add del">
          <ac:chgData name="Salome Taufa" userId="777efdf4-39bf-4745-88d1-9ab405357eb2" providerId="ADAL" clId="{4E92415D-DFE9-4F00-AB53-86E3195A17C4}" dt="2021-02-15T20:06:24.228" v="925" actId="26606"/>
          <ac:graphicFrameMkLst>
            <pc:docMk/>
            <pc:sldMk cId="3657747823" sldId="270"/>
            <ac:graphicFrameMk id="5" creationId="{00CA7D6E-6082-4E9B-A1FA-764B2968EDAD}"/>
          </ac:graphicFrameMkLst>
        </pc:graphicFrameChg>
      </pc:sldChg>
      <pc:sldChg chg="addSp delSp modSp del mod setBg">
        <pc:chgData name="Salome Taufa" userId="777efdf4-39bf-4745-88d1-9ab405357eb2" providerId="ADAL" clId="{4E92415D-DFE9-4F00-AB53-86E3195A17C4}" dt="2021-02-15T20:05:36.563" v="883" actId="47"/>
        <pc:sldMkLst>
          <pc:docMk/>
          <pc:sldMk cId="41346959" sldId="271"/>
        </pc:sldMkLst>
        <pc:spChg chg="mod">
          <ac:chgData name="Salome Taufa" userId="777efdf4-39bf-4745-88d1-9ab405357eb2" providerId="ADAL" clId="{4E92415D-DFE9-4F00-AB53-86E3195A17C4}" dt="2021-02-15T18:04:54.698" v="37" actId="26606"/>
          <ac:spMkLst>
            <pc:docMk/>
            <pc:sldMk cId="41346959" sldId="271"/>
            <ac:spMk id="2" creationId="{EF1753CA-1361-4D1D-A85F-709BF2EAFB80}"/>
          </ac:spMkLst>
        </pc:spChg>
        <pc:spChg chg="mod">
          <ac:chgData name="Salome Taufa" userId="777efdf4-39bf-4745-88d1-9ab405357eb2" providerId="ADAL" clId="{4E92415D-DFE9-4F00-AB53-86E3195A17C4}" dt="2021-02-15T18:04:54.698" v="37" actId="26606"/>
          <ac:spMkLst>
            <pc:docMk/>
            <pc:sldMk cId="41346959" sldId="271"/>
            <ac:spMk id="3" creationId="{18EC7F61-528E-49D1-8DE8-DEB85C67E64F}"/>
          </ac:spMkLst>
        </pc:spChg>
        <pc:spChg chg="mod">
          <ac:chgData name="Salome Taufa" userId="777efdf4-39bf-4745-88d1-9ab405357eb2" providerId="ADAL" clId="{4E92415D-DFE9-4F00-AB53-86E3195A17C4}" dt="2021-02-15T18:04:54.698" v="37" actId="26606"/>
          <ac:spMkLst>
            <pc:docMk/>
            <pc:sldMk cId="41346959" sldId="271"/>
            <ac:spMk id="4" creationId="{A757E452-9523-4AB7-860C-DF8B736B20DA}"/>
          </ac:spMkLst>
        </pc:spChg>
        <pc:spChg chg="add del">
          <ac:chgData name="Salome Taufa" userId="777efdf4-39bf-4745-88d1-9ab405357eb2" providerId="ADAL" clId="{4E92415D-DFE9-4F00-AB53-86E3195A17C4}" dt="2021-02-15T18:04:54.698" v="37" actId="26606"/>
          <ac:spMkLst>
            <pc:docMk/>
            <pc:sldMk cId="41346959" sldId="271"/>
            <ac:spMk id="9" creationId="{4C608BEB-860E-4094-8511-78603564A75E}"/>
          </ac:spMkLst>
        </pc:spChg>
        <pc:cxnChg chg="add del">
          <ac:chgData name="Salome Taufa" userId="777efdf4-39bf-4745-88d1-9ab405357eb2" providerId="ADAL" clId="{4E92415D-DFE9-4F00-AB53-86E3195A17C4}" dt="2021-02-15T18:04:54.698" v="37" actId="26606"/>
          <ac:cxnSpMkLst>
            <pc:docMk/>
            <pc:sldMk cId="41346959" sldId="271"/>
            <ac:cxnSpMk id="11" creationId="{1F16A8D4-FE87-4604-88B2-394B5D1EB437}"/>
          </ac:cxnSpMkLst>
        </pc:cxnChg>
      </pc:sldChg>
      <pc:sldChg chg="addSp delSp modSp new mod setBg setClrOvrMap">
        <pc:chgData name="Salome Taufa" userId="777efdf4-39bf-4745-88d1-9ab405357eb2" providerId="ADAL" clId="{4E92415D-DFE9-4F00-AB53-86E3195A17C4}" dt="2021-02-15T18:11:30.976" v="106" actId="1076"/>
        <pc:sldMkLst>
          <pc:docMk/>
          <pc:sldMk cId="1684391430" sldId="272"/>
        </pc:sldMkLst>
        <pc:spChg chg="del mod">
          <ac:chgData name="Salome Taufa" userId="777efdf4-39bf-4745-88d1-9ab405357eb2" providerId="ADAL" clId="{4E92415D-DFE9-4F00-AB53-86E3195A17C4}" dt="2021-02-15T18:05:16.015" v="42" actId="478"/>
          <ac:spMkLst>
            <pc:docMk/>
            <pc:sldMk cId="1684391430" sldId="272"/>
            <ac:spMk id="2" creationId="{DBC9DE95-17EC-4CD3-9D15-B88E478F4CA2}"/>
          </ac:spMkLst>
        </pc:spChg>
        <pc:spChg chg="mod ord">
          <ac:chgData name="Salome Taufa" userId="777efdf4-39bf-4745-88d1-9ab405357eb2" providerId="ADAL" clId="{4E92415D-DFE9-4F00-AB53-86E3195A17C4}" dt="2021-02-15T18:11:26.840" v="105" actId="26606"/>
          <ac:spMkLst>
            <pc:docMk/>
            <pc:sldMk cId="1684391430" sldId="272"/>
            <ac:spMk id="3" creationId="{6CA4607C-5085-4D52-AF30-23B7AA58FFB0}"/>
          </ac:spMkLst>
        </pc:spChg>
        <pc:spChg chg="add mod">
          <ac:chgData name="Salome Taufa" userId="777efdf4-39bf-4745-88d1-9ab405357eb2" providerId="ADAL" clId="{4E92415D-DFE9-4F00-AB53-86E3195A17C4}" dt="2021-02-15T18:11:30.976" v="106" actId="1076"/>
          <ac:spMkLst>
            <pc:docMk/>
            <pc:sldMk cId="1684391430" sldId="272"/>
            <ac:spMk id="4" creationId="{412C4465-A4F5-4AF5-9DBE-572E4FD69001}"/>
          </ac:spMkLst>
        </pc:spChg>
        <pc:spChg chg="add del mod">
          <ac:chgData name="Salome Taufa" userId="777efdf4-39bf-4745-88d1-9ab405357eb2" providerId="ADAL" clId="{4E92415D-DFE9-4F00-AB53-86E3195A17C4}" dt="2021-02-15T18:05:20.461" v="43" actId="478"/>
          <ac:spMkLst>
            <pc:docMk/>
            <pc:sldMk cId="1684391430" sldId="272"/>
            <ac:spMk id="6" creationId="{802D371E-FCDE-4B4A-9EAB-6341DB48954E}"/>
          </ac:spMkLst>
        </pc:spChg>
        <pc:spChg chg="add del mod">
          <ac:chgData name="Salome Taufa" userId="777efdf4-39bf-4745-88d1-9ab405357eb2" providerId="ADAL" clId="{4E92415D-DFE9-4F00-AB53-86E3195A17C4}" dt="2021-02-15T18:08:20.088" v="90" actId="21"/>
          <ac:spMkLst>
            <pc:docMk/>
            <pc:sldMk cId="1684391430" sldId="272"/>
            <ac:spMk id="7" creationId="{1EDB4572-F554-478E-85F7-6521CB37A4A3}"/>
          </ac:spMkLst>
        </pc:spChg>
        <pc:spChg chg="add del mod">
          <ac:chgData name="Salome Taufa" userId="777efdf4-39bf-4745-88d1-9ab405357eb2" providerId="ADAL" clId="{4E92415D-DFE9-4F00-AB53-86E3195A17C4}" dt="2021-02-15T18:08:26.914" v="93"/>
          <ac:spMkLst>
            <pc:docMk/>
            <pc:sldMk cId="1684391430" sldId="272"/>
            <ac:spMk id="8" creationId="{06BD129A-D32E-402E-8519-0183ECE6EB53}"/>
          </ac:spMkLst>
        </pc:spChg>
        <pc:spChg chg="add del">
          <ac:chgData name="Salome Taufa" userId="777efdf4-39bf-4745-88d1-9ab405357eb2" providerId="ADAL" clId="{4E92415D-DFE9-4F00-AB53-86E3195A17C4}" dt="2021-02-15T18:08:51.626" v="97" actId="26606"/>
          <ac:spMkLst>
            <pc:docMk/>
            <pc:sldMk cId="1684391430" sldId="272"/>
            <ac:spMk id="14" creationId="{32AEEBC8-9D30-42EF-95F2-386C2653FBF0}"/>
          </ac:spMkLst>
        </pc:spChg>
        <pc:spChg chg="add del">
          <ac:chgData name="Salome Taufa" userId="777efdf4-39bf-4745-88d1-9ab405357eb2" providerId="ADAL" clId="{4E92415D-DFE9-4F00-AB53-86E3195A17C4}" dt="2021-02-15T18:08:51.626" v="97" actId="26606"/>
          <ac:spMkLst>
            <pc:docMk/>
            <pc:sldMk cId="1684391430" sldId="272"/>
            <ac:spMk id="16" creationId="{2E92FA66-67D7-4CB4-94D3-E643A9AD4757}"/>
          </ac:spMkLst>
        </pc:spChg>
        <pc:spChg chg="add del">
          <ac:chgData name="Salome Taufa" userId="777efdf4-39bf-4745-88d1-9ab405357eb2" providerId="ADAL" clId="{4E92415D-DFE9-4F00-AB53-86E3195A17C4}" dt="2021-02-15T18:08:56.192" v="99" actId="26606"/>
          <ac:spMkLst>
            <pc:docMk/>
            <pc:sldMk cId="1684391430" sldId="272"/>
            <ac:spMk id="18" creationId="{1A95671B-3CC6-4792-9114-B74FAEA224E6}"/>
          </ac:spMkLst>
        </pc:spChg>
        <pc:spChg chg="add del">
          <ac:chgData name="Salome Taufa" userId="777efdf4-39bf-4745-88d1-9ab405357eb2" providerId="ADAL" clId="{4E92415D-DFE9-4F00-AB53-86E3195A17C4}" dt="2021-02-15T18:11:26.840" v="105" actId="26606"/>
          <ac:spMkLst>
            <pc:docMk/>
            <pc:sldMk cId="1684391430" sldId="272"/>
            <ac:spMk id="36" creationId="{A3BAF07C-C39E-42EB-BB22-8D46691D9735}"/>
          </ac:spMkLst>
        </pc:spChg>
        <pc:spChg chg="add del">
          <ac:chgData name="Salome Taufa" userId="777efdf4-39bf-4745-88d1-9ab405357eb2" providerId="ADAL" clId="{4E92415D-DFE9-4F00-AB53-86E3195A17C4}" dt="2021-02-15T18:11:26.840" v="105" actId="26606"/>
          <ac:spMkLst>
            <pc:docMk/>
            <pc:sldMk cId="1684391430" sldId="272"/>
            <ac:spMk id="37" creationId="{44C110BA-81E8-4247-853A-5F2B93E92E46}"/>
          </ac:spMkLst>
        </pc:spChg>
        <pc:grpChg chg="add del">
          <ac:chgData name="Salome Taufa" userId="777efdf4-39bf-4745-88d1-9ab405357eb2" providerId="ADAL" clId="{4E92415D-DFE9-4F00-AB53-86E3195A17C4}" dt="2021-02-15T18:11:26.840" v="105" actId="26606"/>
          <ac:grpSpMkLst>
            <pc:docMk/>
            <pc:sldMk cId="1684391430" sldId="272"/>
            <ac:grpSpMk id="38" creationId="{D8E9CF54-0466-4261-9E62-0249E60E1886}"/>
          </ac:grpSpMkLst>
        </pc:grpChg>
        <pc:picChg chg="add mod">
          <ac:chgData name="Salome Taufa" userId="777efdf4-39bf-4745-88d1-9ab405357eb2" providerId="ADAL" clId="{4E92415D-DFE9-4F00-AB53-86E3195A17C4}" dt="2021-02-15T18:11:26.840" v="105" actId="26606"/>
          <ac:picMkLst>
            <pc:docMk/>
            <pc:sldMk cId="1684391430" sldId="272"/>
            <ac:picMk id="9" creationId="{732848A0-1F51-4BED-BACB-F14532176CB9}"/>
          </ac:picMkLst>
        </pc:picChg>
      </pc:sldChg>
      <pc:sldChg chg="addSp delSp modSp new mod setBg">
        <pc:chgData name="Salome Taufa" userId="777efdf4-39bf-4745-88d1-9ab405357eb2" providerId="ADAL" clId="{4E92415D-DFE9-4F00-AB53-86E3195A17C4}" dt="2021-02-15T18:55:24.151" v="528" actId="113"/>
        <pc:sldMkLst>
          <pc:docMk/>
          <pc:sldMk cId="4247869963" sldId="273"/>
        </pc:sldMkLst>
        <pc:spChg chg="mod">
          <ac:chgData name="Salome Taufa" userId="777efdf4-39bf-4745-88d1-9ab405357eb2" providerId="ADAL" clId="{4E92415D-DFE9-4F00-AB53-86E3195A17C4}" dt="2021-02-15T18:55:04.955" v="522" actId="26606"/>
          <ac:spMkLst>
            <pc:docMk/>
            <pc:sldMk cId="4247869963" sldId="273"/>
            <ac:spMk id="2" creationId="{535C9A8C-F53C-48A3-9DDD-39A20FDFE355}"/>
          </ac:spMkLst>
        </pc:spChg>
        <pc:spChg chg="mod">
          <ac:chgData name="Salome Taufa" userId="777efdf4-39bf-4745-88d1-9ab405357eb2" providerId="ADAL" clId="{4E92415D-DFE9-4F00-AB53-86E3195A17C4}" dt="2021-02-15T18:55:24.151" v="528" actId="113"/>
          <ac:spMkLst>
            <pc:docMk/>
            <pc:sldMk cId="4247869963" sldId="273"/>
            <ac:spMk id="3" creationId="{9BD5769E-8637-4642-92E3-1B73AEB2F05B}"/>
          </ac:spMkLst>
        </pc:spChg>
        <pc:spChg chg="add del">
          <ac:chgData name="Salome Taufa" userId="777efdf4-39bf-4745-88d1-9ab405357eb2" providerId="ADAL" clId="{4E92415D-DFE9-4F00-AB53-86E3195A17C4}" dt="2021-02-15T18:55:04.936" v="521" actId="26606"/>
          <ac:spMkLst>
            <pc:docMk/>
            <pc:sldMk cId="4247869963" sldId="273"/>
            <ac:spMk id="8" creationId="{5C8908E2-EE49-44D2-9428-A28D2312A8D5}"/>
          </ac:spMkLst>
        </pc:spChg>
        <pc:spChg chg="add del">
          <ac:chgData name="Salome Taufa" userId="777efdf4-39bf-4745-88d1-9ab405357eb2" providerId="ADAL" clId="{4E92415D-DFE9-4F00-AB53-86E3195A17C4}" dt="2021-02-15T18:55:04.936" v="521" actId="26606"/>
          <ac:spMkLst>
            <pc:docMk/>
            <pc:sldMk cId="4247869963" sldId="273"/>
            <ac:spMk id="14" creationId="{D06891CE-5B9C-4B9E-AA78-3A5E25434F86}"/>
          </ac:spMkLst>
        </pc:spChg>
        <pc:spChg chg="add del">
          <ac:chgData name="Salome Taufa" userId="777efdf4-39bf-4745-88d1-9ab405357eb2" providerId="ADAL" clId="{4E92415D-DFE9-4F00-AB53-86E3195A17C4}" dt="2021-02-15T18:55:04.936" v="521" actId="26606"/>
          <ac:spMkLst>
            <pc:docMk/>
            <pc:sldMk cId="4247869963" sldId="273"/>
            <ac:spMk id="16" creationId="{ED888B23-07FA-482A-96DF-47E31AF1A603}"/>
          </ac:spMkLst>
        </pc:spChg>
        <pc:spChg chg="add">
          <ac:chgData name="Salome Taufa" userId="777efdf4-39bf-4745-88d1-9ab405357eb2" providerId="ADAL" clId="{4E92415D-DFE9-4F00-AB53-86E3195A17C4}" dt="2021-02-15T18:55:04.955" v="522" actId="26606"/>
          <ac:spMkLst>
            <pc:docMk/>
            <pc:sldMk cId="4247869963" sldId="273"/>
            <ac:spMk id="18" creationId="{38FAA1A1-D861-433F-88FA-1E9D6FD31D11}"/>
          </ac:spMkLst>
        </pc:spChg>
        <pc:spChg chg="add">
          <ac:chgData name="Salome Taufa" userId="777efdf4-39bf-4745-88d1-9ab405357eb2" providerId="ADAL" clId="{4E92415D-DFE9-4F00-AB53-86E3195A17C4}" dt="2021-02-15T18:55:04.955" v="522" actId="26606"/>
          <ac:spMkLst>
            <pc:docMk/>
            <pc:sldMk cId="4247869963" sldId="273"/>
            <ac:spMk id="19" creationId="{09588DA8-065E-4F6F-8EFD-43104AB2E0CF}"/>
          </ac:spMkLst>
        </pc:spChg>
        <pc:spChg chg="add">
          <ac:chgData name="Salome Taufa" userId="777efdf4-39bf-4745-88d1-9ab405357eb2" providerId="ADAL" clId="{4E92415D-DFE9-4F00-AB53-86E3195A17C4}" dt="2021-02-15T18:55:04.955" v="522" actId="26606"/>
          <ac:spMkLst>
            <pc:docMk/>
            <pc:sldMk cId="4247869963" sldId="273"/>
            <ac:spMk id="20" creationId="{8D71EDA1-87BF-4D5D-AB79-F346FD19278A}"/>
          </ac:spMkLst>
        </pc:spChg>
        <pc:spChg chg="add">
          <ac:chgData name="Salome Taufa" userId="777efdf4-39bf-4745-88d1-9ab405357eb2" providerId="ADAL" clId="{4E92415D-DFE9-4F00-AB53-86E3195A17C4}" dt="2021-02-15T18:55:04.955" v="522" actId="26606"/>
          <ac:spMkLst>
            <pc:docMk/>
            <pc:sldMk cId="4247869963" sldId="273"/>
            <ac:spMk id="21" creationId="{C4285719-470E-454C-AF62-8323075F1F5B}"/>
          </ac:spMkLst>
        </pc:spChg>
        <pc:spChg chg="add">
          <ac:chgData name="Salome Taufa" userId="777efdf4-39bf-4745-88d1-9ab405357eb2" providerId="ADAL" clId="{4E92415D-DFE9-4F00-AB53-86E3195A17C4}" dt="2021-02-15T18:55:04.955" v="522" actId="26606"/>
          <ac:spMkLst>
            <pc:docMk/>
            <pc:sldMk cId="4247869963" sldId="273"/>
            <ac:spMk id="22" creationId="{CD9FE4EF-C4D8-49A0-B2FF-81D8DB7D8A24}"/>
          </ac:spMkLst>
        </pc:spChg>
        <pc:spChg chg="add">
          <ac:chgData name="Salome Taufa" userId="777efdf4-39bf-4745-88d1-9ab405357eb2" providerId="ADAL" clId="{4E92415D-DFE9-4F00-AB53-86E3195A17C4}" dt="2021-02-15T18:55:04.955" v="522" actId="26606"/>
          <ac:spMkLst>
            <pc:docMk/>
            <pc:sldMk cId="4247869963" sldId="273"/>
            <ac:spMk id="23" creationId="{4300840D-0A0B-4512-BACA-B439D5B9C57C}"/>
          </ac:spMkLst>
        </pc:spChg>
        <pc:spChg chg="add">
          <ac:chgData name="Salome Taufa" userId="777efdf4-39bf-4745-88d1-9ab405357eb2" providerId="ADAL" clId="{4E92415D-DFE9-4F00-AB53-86E3195A17C4}" dt="2021-02-15T18:55:04.955" v="522" actId="26606"/>
          <ac:spMkLst>
            <pc:docMk/>
            <pc:sldMk cId="4247869963" sldId="273"/>
            <ac:spMk id="24" creationId="{D2B78728-A580-49A7-84F9-6EF6F583ADE0}"/>
          </ac:spMkLst>
        </pc:spChg>
        <pc:grpChg chg="add del">
          <ac:chgData name="Salome Taufa" userId="777efdf4-39bf-4745-88d1-9ab405357eb2" providerId="ADAL" clId="{4E92415D-DFE9-4F00-AB53-86E3195A17C4}" dt="2021-02-15T18:55:04.936" v="521" actId="26606"/>
          <ac:grpSpMkLst>
            <pc:docMk/>
            <pc:sldMk cId="4247869963" sldId="273"/>
            <ac:grpSpMk id="10" creationId="{A23D792D-D9F2-4EB4-ADE2-65A518DA6489}"/>
          </ac:grpSpMkLst>
        </pc:grpChg>
      </pc:sldChg>
      <pc:sldChg chg="addSp delSp modSp new mod setBg">
        <pc:chgData name="Salome Taufa" userId="777efdf4-39bf-4745-88d1-9ab405357eb2" providerId="ADAL" clId="{4E92415D-DFE9-4F00-AB53-86E3195A17C4}" dt="2021-02-15T19:03:53.506" v="755" actId="403"/>
        <pc:sldMkLst>
          <pc:docMk/>
          <pc:sldMk cId="1731677057" sldId="274"/>
        </pc:sldMkLst>
        <pc:spChg chg="mod">
          <ac:chgData name="Salome Taufa" userId="777efdf4-39bf-4745-88d1-9ab405357eb2" providerId="ADAL" clId="{4E92415D-DFE9-4F00-AB53-86E3195A17C4}" dt="2021-02-15T19:03:37.247" v="754" actId="26606"/>
          <ac:spMkLst>
            <pc:docMk/>
            <pc:sldMk cId="1731677057" sldId="274"/>
            <ac:spMk id="2" creationId="{B6E1333A-638E-43BE-84E1-244111DD6790}"/>
          </ac:spMkLst>
        </pc:spChg>
        <pc:spChg chg="mod">
          <ac:chgData name="Salome Taufa" userId="777efdf4-39bf-4745-88d1-9ab405357eb2" providerId="ADAL" clId="{4E92415D-DFE9-4F00-AB53-86E3195A17C4}" dt="2021-02-15T19:03:53.506" v="755" actId="403"/>
          <ac:spMkLst>
            <pc:docMk/>
            <pc:sldMk cId="1731677057" sldId="274"/>
            <ac:spMk id="3" creationId="{38D7EBD5-51B0-4B7B-B74C-B8B6AE1ADCD2}"/>
          </ac:spMkLst>
        </pc:spChg>
        <pc:spChg chg="add">
          <ac:chgData name="Salome Taufa" userId="777efdf4-39bf-4745-88d1-9ab405357eb2" providerId="ADAL" clId="{4E92415D-DFE9-4F00-AB53-86E3195A17C4}" dt="2021-02-15T19:03:37.247" v="754" actId="26606"/>
          <ac:spMkLst>
            <pc:docMk/>
            <pc:sldMk cId="1731677057" sldId="274"/>
            <ac:spMk id="14" creationId="{9D3A9E89-033E-4C4A-8C41-416DABFFD307}"/>
          </ac:spMkLst>
        </pc:spChg>
        <pc:spChg chg="add">
          <ac:chgData name="Salome Taufa" userId="777efdf4-39bf-4745-88d1-9ab405357eb2" providerId="ADAL" clId="{4E92415D-DFE9-4F00-AB53-86E3195A17C4}" dt="2021-02-15T19:03:37.247" v="754" actId="26606"/>
          <ac:spMkLst>
            <pc:docMk/>
            <pc:sldMk cId="1731677057" sldId="274"/>
            <ac:spMk id="16" creationId="{86293361-111E-427D-8E5B-256944AC8395}"/>
          </ac:spMkLst>
        </pc:spChg>
        <pc:spChg chg="add">
          <ac:chgData name="Salome Taufa" userId="777efdf4-39bf-4745-88d1-9ab405357eb2" providerId="ADAL" clId="{4E92415D-DFE9-4F00-AB53-86E3195A17C4}" dt="2021-02-15T19:03:37.247" v="754" actId="26606"/>
          <ac:spMkLst>
            <pc:docMk/>
            <pc:sldMk cId="1731677057" sldId="274"/>
            <ac:spMk id="40" creationId="{78907291-9D6D-4740-81DB-441477BCA279}"/>
          </ac:spMkLst>
        </pc:spChg>
        <pc:grpChg chg="add">
          <ac:chgData name="Salome Taufa" userId="777efdf4-39bf-4745-88d1-9ab405357eb2" providerId="ADAL" clId="{4E92415D-DFE9-4F00-AB53-86E3195A17C4}" dt="2021-02-15T19:03:37.247" v="754" actId="26606"/>
          <ac:grpSpMkLst>
            <pc:docMk/>
            <pc:sldMk cId="1731677057" sldId="274"/>
            <ac:grpSpMk id="18" creationId="{A41D73DD-160B-4885-A9CF-94EADD70D421}"/>
          </ac:grpSpMkLst>
        </pc:grpChg>
        <pc:picChg chg="add mod ord">
          <ac:chgData name="Salome Taufa" userId="777efdf4-39bf-4745-88d1-9ab405357eb2" providerId="ADAL" clId="{4E92415D-DFE9-4F00-AB53-86E3195A17C4}" dt="2021-02-15T19:03:37.247" v="754" actId="26606"/>
          <ac:picMkLst>
            <pc:docMk/>
            <pc:sldMk cId="1731677057" sldId="274"/>
            <ac:picMk id="4" creationId="{66173E89-B45B-473A-A987-F7E6FE680E18}"/>
          </ac:picMkLst>
        </pc:picChg>
        <pc:picChg chg="add mod">
          <ac:chgData name="Salome Taufa" userId="777efdf4-39bf-4745-88d1-9ab405357eb2" providerId="ADAL" clId="{4E92415D-DFE9-4F00-AB53-86E3195A17C4}" dt="2021-02-15T19:03:37.247" v="754" actId="26606"/>
          <ac:picMkLst>
            <pc:docMk/>
            <pc:sldMk cId="1731677057" sldId="274"/>
            <ac:picMk id="5" creationId="{90476480-87DE-4EDA-B297-900E32E80849}"/>
          </ac:picMkLst>
        </pc:picChg>
        <pc:cxnChg chg="add del">
          <ac:chgData name="Salome Taufa" userId="777efdf4-39bf-4745-88d1-9ab405357eb2" providerId="ADAL" clId="{4E92415D-DFE9-4F00-AB53-86E3195A17C4}" dt="2021-02-15T19:03:37.247" v="754" actId="26606"/>
          <ac:cxnSpMkLst>
            <pc:docMk/>
            <pc:sldMk cId="1731677057" sldId="274"/>
            <ac:cxnSpMk id="9" creationId="{A7F400EE-A8A5-48AF-B4D6-291B52C6F0B0}"/>
          </ac:cxnSpMkLst>
        </pc:cxnChg>
      </pc:sldChg>
      <pc:sldChg chg="modSp new del mod">
        <pc:chgData name="Salome Taufa" userId="777efdf4-39bf-4745-88d1-9ab405357eb2" providerId="ADAL" clId="{4E92415D-DFE9-4F00-AB53-86E3195A17C4}" dt="2021-02-15T19:07:11.288" v="799" actId="47"/>
        <pc:sldMkLst>
          <pc:docMk/>
          <pc:sldMk cId="3849594606" sldId="275"/>
        </pc:sldMkLst>
        <pc:spChg chg="mod">
          <ac:chgData name="Salome Taufa" userId="777efdf4-39bf-4745-88d1-9ab405357eb2" providerId="ADAL" clId="{4E92415D-DFE9-4F00-AB53-86E3195A17C4}" dt="2021-02-15T18:59:11.707" v="694" actId="20577"/>
          <ac:spMkLst>
            <pc:docMk/>
            <pc:sldMk cId="3849594606" sldId="275"/>
            <ac:spMk id="2" creationId="{11E093AD-FBE3-45FD-B5B0-FE4F711C1C3D}"/>
          </ac:spMkLst>
        </pc:spChg>
        <pc:spChg chg="mod">
          <ac:chgData name="Salome Taufa" userId="777efdf4-39bf-4745-88d1-9ab405357eb2" providerId="ADAL" clId="{4E92415D-DFE9-4F00-AB53-86E3195A17C4}" dt="2021-02-15T18:59:04.911" v="677"/>
          <ac:spMkLst>
            <pc:docMk/>
            <pc:sldMk cId="3849594606" sldId="275"/>
            <ac:spMk id="3" creationId="{B5D4FB6F-8EC9-44C4-91B0-16A8160004DF}"/>
          </ac:spMkLst>
        </pc:spChg>
      </pc:sldChg>
      <pc:sldChg chg="addSp delSp modSp new mod ord setBg">
        <pc:chgData name="Salome Taufa" userId="777efdf4-39bf-4745-88d1-9ab405357eb2" providerId="ADAL" clId="{4E92415D-DFE9-4F00-AB53-86E3195A17C4}" dt="2021-02-15T20:10:26.453" v="962"/>
        <pc:sldMkLst>
          <pc:docMk/>
          <pc:sldMk cId="3856708807" sldId="277"/>
        </pc:sldMkLst>
        <pc:spChg chg="mod">
          <ac:chgData name="Salome Taufa" userId="777efdf4-39bf-4745-88d1-9ab405357eb2" providerId="ADAL" clId="{4E92415D-DFE9-4F00-AB53-86E3195A17C4}" dt="2021-02-15T19:08:54.775" v="804" actId="20577"/>
          <ac:spMkLst>
            <pc:docMk/>
            <pc:sldMk cId="3856708807" sldId="277"/>
            <ac:spMk id="2" creationId="{395C8C5E-2536-462B-8BF9-BD73B9316DC2}"/>
          </ac:spMkLst>
        </pc:spChg>
        <pc:spChg chg="add del mod">
          <ac:chgData name="Salome Taufa" userId="777efdf4-39bf-4745-88d1-9ab405357eb2" providerId="ADAL" clId="{4E92415D-DFE9-4F00-AB53-86E3195A17C4}" dt="2021-02-15T19:06:43.858" v="794" actId="26606"/>
          <ac:spMkLst>
            <pc:docMk/>
            <pc:sldMk cId="3856708807" sldId="277"/>
            <ac:spMk id="3" creationId="{A2C601A5-16AE-4881-A28C-2771DCE3112D}"/>
          </ac:spMkLst>
        </pc:spChg>
        <pc:spChg chg="add">
          <ac:chgData name="Salome Taufa" userId="777efdf4-39bf-4745-88d1-9ab405357eb2" providerId="ADAL" clId="{4E92415D-DFE9-4F00-AB53-86E3195A17C4}" dt="2021-02-15T19:06:43.858" v="794" actId="26606"/>
          <ac:spMkLst>
            <pc:docMk/>
            <pc:sldMk cId="3856708807" sldId="277"/>
            <ac:spMk id="8" creationId="{09588DA8-065E-4F6F-8EFD-43104AB2E0CF}"/>
          </ac:spMkLst>
        </pc:spChg>
        <pc:spChg chg="add">
          <ac:chgData name="Salome Taufa" userId="777efdf4-39bf-4745-88d1-9ab405357eb2" providerId="ADAL" clId="{4E92415D-DFE9-4F00-AB53-86E3195A17C4}" dt="2021-02-15T19:06:43.858" v="794" actId="26606"/>
          <ac:spMkLst>
            <pc:docMk/>
            <pc:sldMk cId="3856708807" sldId="277"/>
            <ac:spMk id="12" creationId="{CD9FE4EF-C4D8-49A0-B2FF-81D8DB7D8A24}"/>
          </ac:spMkLst>
        </pc:spChg>
        <pc:spChg chg="add">
          <ac:chgData name="Salome Taufa" userId="777efdf4-39bf-4745-88d1-9ab405357eb2" providerId="ADAL" clId="{4E92415D-DFE9-4F00-AB53-86E3195A17C4}" dt="2021-02-15T19:06:43.858" v="794" actId="26606"/>
          <ac:spMkLst>
            <pc:docMk/>
            <pc:sldMk cId="3856708807" sldId="277"/>
            <ac:spMk id="13" creationId="{C4285719-470E-454C-AF62-8323075F1F5B}"/>
          </ac:spMkLst>
        </pc:spChg>
        <pc:spChg chg="add">
          <ac:chgData name="Salome Taufa" userId="777efdf4-39bf-4745-88d1-9ab405357eb2" providerId="ADAL" clId="{4E92415D-DFE9-4F00-AB53-86E3195A17C4}" dt="2021-02-15T19:06:43.858" v="794" actId="26606"/>
          <ac:spMkLst>
            <pc:docMk/>
            <pc:sldMk cId="3856708807" sldId="277"/>
            <ac:spMk id="14" creationId="{4300840D-0A0B-4512-BACA-B439D5B9C57C}"/>
          </ac:spMkLst>
        </pc:spChg>
        <pc:spChg chg="add mod">
          <ac:chgData name="Salome Taufa" userId="777efdf4-39bf-4745-88d1-9ab405357eb2" providerId="ADAL" clId="{4E92415D-DFE9-4F00-AB53-86E3195A17C4}" dt="2021-02-15T19:07:01.706" v="798" actId="113"/>
          <ac:spMkLst>
            <pc:docMk/>
            <pc:sldMk cId="3856708807" sldId="277"/>
            <ac:spMk id="15" creationId="{A2C601A5-16AE-4881-A28C-2771DCE3112D}"/>
          </ac:spMkLst>
        </pc:spChg>
        <pc:spChg chg="add">
          <ac:chgData name="Salome Taufa" userId="777efdf4-39bf-4745-88d1-9ab405357eb2" providerId="ADAL" clId="{4E92415D-DFE9-4F00-AB53-86E3195A17C4}" dt="2021-02-15T19:06:43.858" v="794" actId="26606"/>
          <ac:spMkLst>
            <pc:docMk/>
            <pc:sldMk cId="3856708807" sldId="277"/>
            <ac:spMk id="16" creationId="{D2B78728-A580-49A7-84F9-6EF6F583ADE0}"/>
          </ac:spMkLst>
        </pc:spChg>
        <pc:spChg chg="add">
          <ac:chgData name="Salome Taufa" userId="777efdf4-39bf-4745-88d1-9ab405357eb2" providerId="ADAL" clId="{4E92415D-DFE9-4F00-AB53-86E3195A17C4}" dt="2021-02-15T19:06:43.858" v="794" actId="26606"/>
          <ac:spMkLst>
            <pc:docMk/>
            <pc:sldMk cId="3856708807" sldId="277"/>
            <ac:spMk id="18" creationId="{38FAA1A1-D861-433F-88FA-1E9D6FD31D11}"/>
          </ac:spMkLst>
        </pc:spChg>
        <pc:spChg chg="add">
          <ac:chgData name="Salome Taufa" userId="777efdf4-39bf-4745-88d1-9ab405357eb2" providerId="ADAL" clId="{4E92415D-DFE9-4F00-AB53-86E3195A17C4}" dt="2021-02-15T19:06:43.858" v="794" actId="26606"/>
          <ac:spMkLst>
            <pc:docMk/>
            <pc:sldMk cId="3856708807" sldId="277"/>
            <ac:spMk id="20" creationId="{8D71EDA1-87BF-4D5D-AB79-F346FD19278A}"/>
          </ac:spMkLst>
        </pc:spChg>
        <pc:graphicFrameChg chg="add del">
          <ac:chgData name="Salome Taufa" userId="777efdf4-39bf-4745-88d1-9ab405357eb2" providerId="ADAL" clId="{4E92415D-DFE9-4F00-AB53-86E3195A17C4}" dt="2021-02-15T19:06:43.840" v="793" actId="26606"/>
          <ac:graphicFrameMkLst>
            <pc:docMk/>
            <pc:sldMk cId="3856708807" sldId="277"/>
            <ac:graphicFrameMk id="5" creationId="{A98D9018-46EB-473B-A4AC-789D7CF4AC52}"/>
          </ac:graphicFrameMkLst>
        </pc:graphicFrameChg>
        <pc:picChg chg="add del">
          <ac:chgData name="Salome Taufa" userId="777efdf4-39bf-4745-88d1-9ab405357eb2" providerId="ADAL" clId="{4E92415D-DFE9-4F00-AB53-86E3195A17C4}" dt="2021-02-15T19:06:43.840" v="793" actId="26606"/>
          <ac:picMkLst>
            <pc:docMk/>
            <pc:sldMk cId="3856708807" sldId="277"/>
            <ac:picMk id="6" creationId="{6CD29C92-6DFE-4BDA-B0F3-232BEE092F2F}"/>
          </ac:picMkLst>
        </pc:picChg>
        <pc:cxnChg chg="add del">
          <ac:chgData name="Salome Taufa" userId="777efdf4-39bf-4745-88d1-9ab405357eb2" providerId="ADAL" clId="{4E92415D-DFE9-4F00-AB53-86E3195A17C4}" dt="2021-02-15T19:06:43.840" v="793" actId="26606"/>
          <ac:cxnSpMkLst>
            <pc:docMk/>
            <pc:sldMk cId="3856708807" sldId="277"/>
            <ac:cxnSpMk id="10" creationId="{A7F400EE-A8A5-48AF-B4D6-291B52C6F0B0}"/>
          </ac:cxnSpMkLst>
        </pc:cxnChg>
      </pc:sldChg>
      <pc:sldChg chg="addSp delSp modSp new mod setBg">
        <pc:chgData name="Salome Taufa" userId="777efdf4-39bf-4745-88d1-9ab405357eb2" providerId="ADAL" clId="{4E92415D-DFE9-4F00-AB53-86E3195A17C4}" dt="2021-02-15T19:10:23.635" v="855" actId="26606"/>
        <pc:sldMkLst>
          <pc:docMk/>
          <pc:sldMk cId="2452417249" sldId="278"/>
        </pc:sldMkLst>
        <pc:spChg chg="mod">
          <ac:chgData name="Salome Taufa" userId="777efdf4-39bf-4745-88d1-9ab405357eb2" providerId="ADAL" clId="{4E92415D-DFE9-4F00-AB53-86E3195A17C4}" dt="2021-02-15T19:10:23.635" v="855" actId="26606"/>
          <ac:spMkLst>
            <pc:docMk/>
            <pc:sldMk cId="2452417249" sldId="278"/>
            <ac:spMk id="2" creationId="{46B2842F-708E-4EA3-8808-E49861F59F4B}"/>
          </ac:spMkLst>
        </pc:spChg>
        <pc:spChg chg="del mod">
          <ac:chgData name="Salome Taufa" userId="777efdf4-39bf-4745-88d1-9ab405357eb2" providerId="ADAL" clId="{4E92415D-DFE9-4F00-AB53-86E3195A17C4}" dt="2021-02-15T19:10:03.404" v="853" actId="26606"/>
          <ac:spMkLst>
            <pc:docMk/>
            <pc:sldMk cId="2452417249" sldId="278"/>
            <ac:spMk id="3" creationId="{13EB040C-1F98-40F2-B5CB-24F57B5AE48C}"/>
          </ac:spMkLst>
        </pc:spChg>
        <pc:spChg chg="add del">
          <ac:chgData name="Salome Taufa" userId="777efdf4-39bf-4745-88d1-9ab405357eb2" providerId="ADAL" clId="{4E92415D-DFE9-4F00-AB53-86E3195A17C4}" dt="2021-02-15T19:10:23.635" v="855" actId="26606"/>
          <ac:spMkLst>
            <pc:docMk/>
            <pc:sldMk cId="2452417249" sldId="278"/>
            <ac:spMk id="9" creationId="{7DD77B92-CB36-4B20-A59A-59625E0F08AB}"/>
          </ac:spMkLst>
        </pc:spChg>
        <pc:spChg chg="add del">
          <ac:chgData name="Salome Taufa" userId="777efdf4-39bf-4745-88d1-9ab405357eb2" providerId="ADAL" clId="{4E92415D-DFE9-4F00-AB53-86E3195A17C4}" dt="2021-02-15T19:10:23.635" v="855" actId="26606"/>
          <ac:spMkLst>
            <pc:docMk/>
            <pc:sldMk cId="2452417249" sldId="278"/>
            <ac:spMk id="15" creationId="{2C1BBA94-3F40-40AA-8BB9-E69E25E537C1}"/>
          </ac:spMkLst>
        </pc:spChg>
        <pc:spChg chg="add">
          <ac:chgData name="Salome Taufa" userId="777efdf4-39bf-4745-88d1-9ab405357eb2" providerId="ADAL" clId="{4E92415D-DFE9-4F00-AB53-86E3195A17C4}" dt="2021-02-15T19:10:23.635" v="855" actId="26606"/>
          <ac:spMkLst>
            <pc:docMk/>
            <pc:sldMk cId="2452417249" sldId="278"/>
            <ac:spMk id="20" creationId="{257363FD-7E77-4145-9483-331A807ADF0E}"/>
          </ac:spMkLst>
        </pc:spChg>
        <pc:grpChg chg="add del">
          <ac:chgData name="Salome Taufa" userId="777efdf4-39bf-4745-88d1-9ab405357eb2" providerId="ADAL" clId="{4E92415D-DFE9-4F00-AB53-86E3195A17C4}" dt="2021-02-15T19:10:23.635" v="855" actId="26606"/>
          <ac:grpSpMkLst>
            <pc:docMk/>
            <pc:sldMk cId="2452417249" sldId="278"/>
            <ac:grpSpMk id="11" creationId="{B14B560F-9DD7-4302-A60B-EBD3EF59B073}"/>
          </ac:grpSpMkLst>
        </pc:grpChg>
        <pc:graphicFrameChg chg="add mod modGraphic">
          <ac:chgData name="Salome Taufa" userId="777efdf4-39bf-4745-88d1-9ab405357eb2" providerId="ADAL" clId="{4E92415D-DFE9-4F00-AB53-86E3195A17C4}" dt="2021-02-15T19:10:23.635" v="855" actId="26606"/>
          <ac:graphicFrameMkLst>
            <pc:docMk/>
            <pc:sldMk cId="2452417249" sldId="278"/>
            <ac:graphicFrameMk id="5" creationId="{F35D8EB8-5158-4E01-94A8-93C85C2151D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C0818-571D-4286-8BDC-2819E4BAF55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5657167-2F7E-4CE8-A034-04A4C45E0BB1}">
      <dgm:prSet/>
      <dgm:spPr/>
      <dgm:t>
        <a:bodyPr/>
        <a:lstStyle/>
        <a:p>
          <a:r>
            <a:rPr lang="en-AU"/>
            <a:t>The TEEB approach comprises six steps: -</a:t>
          </a:r>
          <a:endParaRPr lang="en-US"/>
        </a:p>
      </dgm:t>
    </dgm:pt>
    <dgm:pt modelId="{8307DB3B-556A-40D1-B0E7-1D53C230C9D2}" type="parTrans" cxnId="{5F378EF0-3602-4B08-A1DC-28DF7E35F700}">
      <dgm:prSet/>
      <dgm:spPr/>
      <dgm:t>
        <a:bodyPr/>
        <a:lstStyle/>
        <a:p>
          <a:endParaRPr lang="en-US"/>
        </a:p>
      </dgm:t>
    </dgm:pt>
    <dgm:pt modelId="{8E446AD1-7EB2-49CA-BC00-B8C54C0C96A7}" type="sibTrans" cxnId="{5F378EF0-3602-4B08-A1DC-28DF7E35F700}">
      <dgm:prSet/>
      <dgm:spPr/>
      <dgm:t>
        <a:bodyPr/>
        <a:lstStyle/>
        <a:p>
          <a:endParaRPr lang="en-US"/>
        </a:p>
      </dgm:t>
    </dgm:pt>
    <dgm:pt modelId="{2A2F3005-BDA2-4676-A664-E0F884D1C55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dirty="0"/>
            <a:t>Specify and agree on key policy issues with stakeholders</a:t>
          </a:r>
          <a:endParaRPr lang="en-US" dirty="0"/>
        </a:p>
      </dgm:t>
    </dgm:pt>
    <dgm:pt modelId="{7823FC1F-E11E-47D4-9A93-E5FB2AC89AB9}" type="parTrans" cxnId="{286C5597-4580-4204-9F64-7EC946940115}">
      <dgm:prSet/>
      <dgm:spPr/>
      <dgm:t>
        <a:bodyPr/>
        <a:lstStyle/>
        <a:p>
          <a:endParaRPr lang="en-US"/>
        </a:p>
      </dgm:t>
    </dgm:pt>
    <dgm:pt modelId="{52C3F9E2-FC1C-41CA-AFF8-D19AF82EC6C4}" type="sibTrans" cxnId="{286C5597-4580-4204-9F64-7EC946940115}">
      <dgm:prSet/>
      <dgm:spPr/>
      <dgm:t>
        <a:bodyPr/>
        <a:lstStyle/>
        <a:p>
          <a:endParaRPr lang="en-US"/>
        </a:p>
      </dgm:t>
    </dgm:pt>
    <dgm:pt modelId="{C3481932-061D-46CC-BE66-009FDC1CA5F7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dirty="0"/>
            <a:t>Identify the most relevant ecosystem services</a:t>
          </a:r>
          <a:endParaRPr lang="en-US" dirty="0"/>
        </a:p>
      </dgm:t>
    </dgm:pt>
    <dgm:pt modelId="{41571A43-98D4-42C3-A33A-D19D77B17DE1}" type="parTrans" cxnId="{1BFF0DF9-02CD-4D84-9D23-FAD5A0C2359E}">
      <dgm:prSet/>
      <dgm:spPr/>
      <dgm:t>
        <a:bodyPr/>
        <a:lstStyle/>
        <a:p>
          <a:endParaRPr lang="en-US"/>
        </a:p>
      </dgm:t>
    </dgm:pt>
    <dgm:pt modelId="{9E815712-2424-4CAD-85F7-85BF6D43274B}" type="sibTrans" cxnId="{1BFF0DF9-02CD-4D84-9D23-FAD5A0C2359E}">
      <dgm:prSet/>
      <dgm:spPr/>
      <dgm:t>
        <a:bodyPr/>
        <a:lstStyle/>
        <a:p>
          <a:endParaRPr lang="en-US"/>
        </a:p>
      </dgm:t>
    </dgm:pt>
    <dgm:pt modelId="{A38571D9-83FB-45B8-ADC9-2028717DCAC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dirty="0"/>
            <a:t>Define information needs and select appropriate methods</a:t>
          </a:r>
          <a:endParaRPr lang="en-US" dirty="0"/>
        </a:p>
      </dgm:t>
    </dgm:pt>
    <dgm:pt modelId="{93838ADD-E890-46F2-A10F-138021CFE7AD}" type="parTrans" cxnId="{6C90C540-91AA-4CDE-89F6-2B26D76D6071}">
      <dgm:prSet/>
      <dgm:spPr/>
      <dgm:t>
        <a:bodyPr/>
        <a:lstStyle/>
        <a:p>
          <a:endParaRPr lang="en-US"/>
        </a:p>
      </dgm:t>
    </dgm:pt>
    <dgm:pt modelId="{A112694B-DE5A-4690-A224-DEC7DA22BEFE}" type="sibTrans" cxnId="{6C90C540-91AA-4CDE-89F6-2B26D76D6071}">
      <dgm:prSet/>
      <dgm:spPr/>
      <dgm:t>
        <a:bodyPr/>
        <a:lstStyle/>
        <a:p>
          <a:endParaRPr lang="en-US"/>
        </a:p>
      </dgm:t>
    </dgm:pt>
    <dgm:pt modelId="{88B35E56-C83C-4F5B-87B4-7258F5FB7BA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dirty="0"/>
            <a:t>Assess and value ecosystem</a:t>
          </a:r>
          <a:endParaRPr lang="en-US" dirty="0"/>
        </a:p>
      </dgm:t>
    </dgm:pt>
    <dgm:pt modelId="{5463D442-0DF8-455B-BFA7-A3FEA550A001}" type="parTrans" cxnId="{DEFB5D2A-0BEE-4ECA-B2EB-DBA6E43D5FFA}">
      <dgm:prSet/>
      <dgm:spPr/>
      <dgm:t>
        <a:bodyPr/>
        <a:lstStyle/>
        <a:p>
          <a:endParaRPr lang="en-US"/>
        </a:p>
      </dgm:t>
    </dgm:pt>
    <dgm:pt modelId="{A285C554-B376-4783-9C63-2B0CD8F9BC17}" type="sibTrans" cxnId="{DEFB5D2A-0BEE-4ECA-B2EB-DBA6E43D5FFA}">
      <dgm:prSet/>
      <dgm:spPr/>
      <dgm:t>
        <a:bodyPr/>
        <a:lstStyle/>
        <a:p>
          <a:endParaRPr lang="en-US"/>
        </a:p>
      </dgm:t>
    </dgm:pt>
    <dgm:pt modelId="{3CD6130F-3A88-47D9-92FD-34BB47D5A8D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dirty="0"/>
            <a:t>Identify and outline the pros</a:t>
          </a:r>
          <a:endParaRPr lang="en-US" dirty="0"/>
        </a:p>
      </dgm:t>
    </dgm:pt>
    <dgm:pt modelId="{0A2AE1D0-2A61-4CFA-B06B-C3F90DB1168C}" type="parTrans" cxnId="{5D92E44F-5325-498A-B248-D05B70804961}">
      <dgm:prSet/>
      <dgm:spPr/>
      <dgm:t>
        <a:bodyPr/>
        <a:lstStyle/>
        <a:p>
          <a:endParaRPr lang="en-US"/>
        </a:p>
      </dgm:t>
    </dgm:pt>
    <dgm:pt modelId="{3A77F11B-A7AD-4A2C-BA55-E3F4D3637FE8}" type="sibTrans" cxnId="{5D92E44F-5325-498A-B248-D05B70804961}">
      <dgm:prSet/>
      <dgm:spPr/>
      <dgm:t>
        <a:bodyPr/>
        <a:lstStyle/>
        <a:p>
          <a:endParaRPr lang="en-US"/>
        </a:p>
      </dgm:t>
    </dgm:pt>
    <dgm:pt modelId="{9BA304E9-46D8-4FA9-B169-7A83FC8FD98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AU" dirty="0"/>
            <a:t>Review, refine and report.</a:t>
          </a:r>
          <a:endParaRPr lang="en-US" dirty="0"/>
        </a:p>
      </dgm:t>
    </dgm:pt>
    <dgm:pt modelId="{B29D86C2-BD12-439A-B240-1C5D209550F2}" type="parTrans" cxnId="{4978DD59-B23C-45FF-9099-9857C547DA24}">
      <dgm:prSet/>
      <dgm:spPr/>
      <dgm:t>
        <a:bodyPr/>
        <a:lstStyle/>
        <a:p>
          <a:endParaRPr lang="en-US"/>
        </a:p>
      </dgm:t>
    </dgm:pt>
    <dgm:pt modelId="{3D7003EC-BD99-4254-96BA-FCA0DC331C52}" type="sibTrans" cxnId="{4978DD59-B23C-45FF-9099-9857C547DA24}">
      <dgm:prSet/>
      <dgm:spPr/>
      <dgm:t>
        <a:bodyPr/>
        <a:lstStyle/>
        <a:p>
          <a:endParaRPr lang="en-US"/>
        </a:p>
      </dgm:t>
    </dgm:pt>
    <dgm:pt modelId="{AEEBFDDC-478A-45AA-9ADC-B281A3AABBA4}" type="pres">
      <dgm:prSet presAssocID="{F59C0818-571D-4286-8BDC-2819E4BAF554}" presName="linear" presStyleCnt="0">
        <dgm:presLayoutVars>
          <dgm:animLvl val="lvl"/>
          <dgm:resizeHandles val="exact"/>
        </dgm:presLayoutVars>
      </dgm:prSet>
      <dgm:spPr/>
    </dgm:pt>
    <dgm:pt modelId="{08A1B979-7888-4DAA-A071-6E67709D5427}" type="pres">
      <dgm:prSet presAssocID="{95657167-2F7E-4CE8-A034-04A4C45E0BB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83C0FC3-E965-4C9E-B595-BDCBF5F72417}" type="pres">
      <dgm:prSet presAssocID="{95657167-2F7E-4CE8-A034-04A4C45E0BB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FE25928-C4FC-4880-93CB-2AEE33924D9E}" type="presOf" srcId="{2A2F3005-BDA2-4676-A664-E0F884D1C55F}" destId="{683C0FC3-E965-4C9E-B595-BDCBF5F72417}" srcOrd="0" destOrd="0" presId="urn:microsoft.com/office/officeart/2005/8/layout/vList2"/>
    <dgm:cxn modelId="{723D1629-71F6-4776-8165-370E1F98B680}" type="presOf" srcId="{88B35E56-C83C-4F5B-87B4-7258F5FB7BA0}" destId="{683C0FC3-E965-4C9E-B595-BDCBF5F72417}" srcOrd="0" destOrd="3" presId="urn:microsoft.com/office/officeart/2005/8/layout/vList2"/>
    <dgm:cxn modelId="{DEFB5D2A-0BEE-4ECA-B2EB-DBA6E43D5FFA}" srcId="{95657167-2F7E-4CE8-A034-04A4C45E0BB1}" destId="{88B35E56-C83C-4F5B-87B4-7258F5FB7BA0}" srcOrd="3" destOrd="0" parTransId="{5463D442-0DF8-455B-BFA7-A3FEA550A001}" sibTransId="{A285C554-B376-4783-9C63-2B0CD8F9BC17}"/>
    <dgm:cxn modelId="{6C90C540-91AA-4CDE-89F6-2B26D76D6071}" srcId="{95657167-2F7E-4CE8-A034-04A4C45E0BB1}" destId="{A38571D9-83FB-45B8-ADC9-2028717DCAC6}" srcOrd="2" destOrd="0" parTransId="{93838ADD-E890-46F2-A10F-138021CFE7AD}" sibTransId="{A112694B-DE5A-4690-A224-DEC7DA22BEFE}"/>
    <dgm:cxn modelId="{5D92E44F-5325-498A-B248-D05B70804961}" srcId="{95657167-2F7E-4CE8-A034-04A4C45E0BB1}" destId="{3CD6130F-3A88-47D9-92FD-34BB47D5A8DC}" srcOrd="4" destOrd="0" parTransId="{0A2AE1D0-2A61-4CFA-B06B-C3F90DB1168C}" sibTransId="{3A77F11B-A7AD-4A2C-BA55-E3F4D3637FE8}"/>
    <dgm:cxn modelId="{F7B90774-D52D-40D1-96C1-0C574D3C3CF1}" type="presOf" srcId="{A38571D9-83FB-45B8-ADC9-2028717DCAC6}" destId="{683C0FC3-E965-4C9E-B595-BDCBF5F72417}" srcOrd="0" destOrd="2" presId="urn:microsoft.com/office/officeart/2005/8/layout/vList2"/>
    <dgm:cxn modelId="{4978DD59-B23C-45FF-9099-9857C547DA24}" srcId="{95657167-2F7E-4CE8-A034-04A4C45E0BB1}" destId="{9BA304E9-46D8-4FA9-B169-7A83FC8FD98E}" srcOrd="5" destOrd="0" parTransId="{B29D86C2-BD12-439A-B240-1C5D209550F2}" sibTransId="{3D7003EC-BD99-4254-96BA-FCA0DC331C52}"/>
    <dgm:cxn modelId="{90D03D5A-6944-4A6C-BB0A-900661781AF3}" type="presOf" srcId="{F59C0818-571D-4286-8BDC-2819E4BAF554}" destId="{AEEBFDDC-478A-45AA-9ADC-B281A3AABBA4}" srcOrd="0" destOrd="0" presId="urn:microsoft.com/office/officeart/2005/8/layout/vList2"/>
    <dgm:cxn modelId="{0EAC437E-A6C7-4E01-9696-F37B9AE777AB}" type="presOf" srcId="{9BA304E9-46D8-4FA9-B169-7A83FC8FD98E}" destId="{683C0FC3-E965-4C9E-B595-BDCBF5F72417}" srcOrd="0" destOrd="5" presId="urn:microsoft.com/office/officeart/2005/8/layout/vList2"/>
    <dgm:cxn modelId="{FB585087-9600-44D1-979D-D883F7C34BFC}" type="presOf" srcId="{C3481932-061D-46CC-BE66-009FDC1CA5F7}" destId="{683C0FC3-E965-4C9E-B595-BDCBF5F72417}" srcOrd="0" destOrd="1" presId="urn:microsoft.com/office/officeart/2005/8/layout/vList2"/>
    <dgm:cxn modelId="{286C5597-4580-4204-9F64-7EC946940115}" srcId="{95657167-2F7E-4CE8-A034-04A4C45E0BB1}" destId="{2A2F3005-BDA2-4676-A664-E0F884D1C55F}" srcOrd="0" destOrd="0" parTransId="{7823FC1F-E11E-47D4-9A93-E5FB2AC89AB9}" sibTransId="{52C3F9E2-FC1C-41CA-AFF8-D19AF82EC6C4}"/>
    <dgm:cxn modelId="{B75A29AD-7796-4157-8C74-5B26501F95AB}" type="presOf" srcId="{95657167-2F7E-4CE8-A034-04A4C45E0BB1}" destId="{08A1B979-7888-4DAA-A071-6E67709D5427}" srcOrd="0" destOrd="0" presId="urn:microsoft.com/office/officeart/2005/8/layout/vList2"/>
    <dgm:cxn modelId="{C2676ABF-D17F-4A5D-BD37-0C83A65FBE71}" type="presOf" srcId="{3CD6130F-3A88-47D9-92FD-34BB47D5A8DC}" destId="{683C0FC3-E965-4C9E-B595-BDCBF5F72417}" srcOrd="0" destOrd="4" presId="urn:microsoft.com/office/officeart/2005/8/layout/vList2"/>
    <dgm:cxn modelId="{5F378EF0-3602-4B08-A1DC-28DF7E35F700}" srcId="{F59C0818-571D-4286-8BDC-2819E4BAF554}" destId="{95657167-2F7E-4CE8-A034-04A4C45E0BB1}" srcOrd="0" destOrd="0" parTransId="{8307DB3B-556A-40D1-B0E7-1D53C230C9D2}" sibTransId="{8E446AD1-7EB2-49CA-BC00-B8C54C0C96A7}"/>
    <dgm:cxn modelId="{1BFF0DF9-02CD-4D84-9D23-FAD5A0C2359E}" srcId="{95657167-2F7E-4CE8-A034-04A4C45E0BB1}" destId="{C3481932-061D-46CC-BE66-009FDC1CA5F7}" srcOrd="1" destOrd="0" parTransId="{41571A43-98D4-42C3-A33A-D19D77B17DE1}" sibTransId="{9E815712-2424-4CAD-85F7-85BF6D43274B}"/>
    <dgm:cxn modelId="{EDF7AD86-50B3-403F-B8B1-DE0B2DBB1702}" type="presParOf" srcId="{AEEBFDDC-478A-45AA-9ADC-B281A3AABBA4}" destId="{08A1B979-7888-4DAA-A071-6E67709D5427}" srcOrd="0" destOrd="0" presId="urn:microsoft.com/office/officeart/2005/8/layout/vList2"/>
    <dgm:cxn modelId="{28AD0E77-74C5-4CEB-84FF-0836F4FF64CC}" type="presParOf" srcId="{AEEBFDDC-478A-45AA-9ADC-B281A3AABBA4}" destId="{683C0FC3-E965-4C9E-B595-BDCBF5F7241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B979-7888-4DAA-A071-6E67709D5427}">
      <dsp:nvSpPr>
        <dsp:cNvPr id="0" name=""/>
        <dsp:cNvSpPr/>
      </dsp:nvSpPr>
      <dsp:spPr>
        <a:xfrm>
          <a:off x="0" y="29011"/>
          <a:ext cx="10515600" cy="9833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kern="1200"/>
            <a:t>The TEEB approach comprises six steps: -</a:t>
          </a:r>
          <a:endParaRPr lang="en-US" sz="4100" kern="1200"/>
        </a:p>
      </dsp:txBody>
      <dsp:txXfrm>
        <a:off x="48005" y="77016"/>
        <a:ext cx="10419590" cy="887374"/>
      </dsp:txXfrm>
    </dsp:sp>
    <dsp:sp modelId="{683C0FC3-E965-4C9E-B595-BDCBF5F72417}">
      <dsp:nvSpPr>
        <dsp:cNvPr id="0" name=""/>
        <dsp:cNvSpPr/>
      </dsp:nvSpPr>
      <dsp:spPr>
        <a:xfrm>
          <a:off x="0" y="1012396"/>
          <a:ext cx="10515600" cy="3309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AU" sz="3200" kern="1200" dirty="0"/>
            <a:t>Specify and agree on key policy issues with stakeholders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AU" sz="3200" kern="1200" dirty="0"/>
            <a:t>Identify the most relevant ecosystem services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AU" sz="3200" kern="1200" dirty="0"/>
            <a:t>Define information needs and select appropriate methods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AU" sz="3200" kern="1200" dirty="0"/>
            <a:t>Assess and value ecosystem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AU" sz="3200" kern="1200" dirty="0"/>
            <a:t>Identify and outline the pros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AU" sz="3200" kern="1200" dirty="0"/>
            <a:t>Review, refine and report.</a:t>
          </a:r>
          <a:endParaRPr lang="en-US" sz="3200" kern="1200" dirty="0"/>
        </a:p>
      </dsp:txBody>
      <dsp:txXfrm>
        <a:off x="0" y="1012396"/>
        <a:ext cx="10515600" cy="3309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47BCE-92A4-48E2-AF85-BB0CF666EFA2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AEA6-CF9E-4DA8-8936-09E2AB6944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08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DPSIR framework and the EGS approach can be coupled as shown in Figure 1. This is in line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decision by the RSTC to support the implementation of a hybrid approach where it will strengthen</a:t>
            </a:r>
          </a:p>
          <a:p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scientific approach while avoiding any duplication of effort.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1AEA6-CF9E-4DA8-8936-09E2AB69441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619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CBA1-F384-4467-8238-AAD9F0593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D789B-9B93-4E86-9F87-6BB0EE221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9A16-1765-471B-B335-25ECB17F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447ED-5C36-480D-BB1E-12942B8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3D6E-46F8-464F-A285-D0242118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862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EE0A-6EA7-49C2-9669-DC2F47D1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6CCBF-209D-481C-8FE1-B75ACBF6E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E1889-5B5A-46D3-8F62-26384984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FC25-CB9E-4806-8C4D-5115C6FA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BCC4E-EECD-41E0-9BA9-669B428D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4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FBD44-19AD-41E3-A785-356DF7B4C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DFA0F-3DEE-415D-8413-00589BA60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2D73-9BB8-4362-9296-1727B283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6388-1A7C-4A2B-A1F1-86AECBC4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6450C-3142-4F30-9252-DBB62B7A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00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F90E-93D3-4E22-9658-0051C01A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E5A6F-E153-4600-AC6A-FEFA26396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C8B3-8FA7-424D-94BD-87AD4F6C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9B5DF-5CE2-4C67-A54F-83887AA3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879E0-9495-4DB1-8BE4-7167BBED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60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1AED-C333-4BDE-A54A-D951B86E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2A782-7027-43BC-8FE2-84D804A19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580D1-DEDE-40B7-9ECF-3874515A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AB549-A105-4B90-8F7C-AE46379F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AC153-FBBE-40A2-84E0-5A796432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96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C84B-FCFE-4CE9-9F69-6B54AE30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047EF-9B12-4770-B11C-2D8534D75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96697-6004-4A38-8509-BFA71BECA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6C7DB-E53F-447B-B569-20541F5D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9B87B-3637-4FF4-8702-AB78C031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331CF-4BE1-40DC-B04C-2204752E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93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B158-2877-4404-B67D-67FE1114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B8567-094F-4108-9B92-1BCC2600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70226-2E4E-4C72-95D1-836DC97D8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92C9A-B708-41B1-B263-63C0316A3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E621C-7F05-43A5-AFA7-A9AD71916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A42DE-0B40-45C9-852C-AF65B113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A4C437-E500-44E0-8242-20F117F8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B4705-9D2D-4FC3-A53F-95B1DAB2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99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E8CB-CC31-4CF5-947D-F31C41E7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A1A81-F106-44D0-A7DE-A6F5394A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FE03A-46AF-4785-830D-418DEC69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9CF50-D4F7-43E7-9B1B-2E4A2977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17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28E74-60C0-48C1-BF03-84EA5734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2A4E2C-4E7D-4852-AF80-A620A9DC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2CD1E-2FDB-4017-8481-1C22C546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333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683C-F5CC-408B-886B-8B291563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1C45-39A0-4E06-AC7C-CC3ADCA7B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12E3E-C0CF-4184-8C4B-92D2BA099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21532-8B81-4A54-99FC-A6580DF4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586C3-C36B-4917-9E32-C7C06CAC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D04BD-A707-45A9-8D67-0CE0E9A8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0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DC47-533D-4D11-BBF8-742C4FBE7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9CAF24-7144-44E3-9141-5BA058DF3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9E890-270C-4CD5-B2B3-E0ECCADFB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07E5C-ED8A-43CA-84D3-08C7D43D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1E70A-6205-41DD-BC5F-D0401848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B3BC-B891-43A7-92C4-6B3977B1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84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E2C62-CF0B-4D5D-8713-FC17C6CF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A84A8-ADAF-4B48-AABF-B17F2756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0CFBA-7369-4C3D-8B27-86BE3A59A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ED19-78F0-4A7E-A273-D3B9882A708A}" type="datetimeFigureOut">
              <a:rPr lang="en-AU" smtClean="0"/>
              <a:t>16/02/2021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EA39A-C622-4577-98F8-273FD1DE5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8ED3-561A-4C58-80AB-D0D89CB9C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00550-3415-43EA-B187-A0B5199E8E9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5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91016-4798-47BE-B8AA-610DD209C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AU" sz="5100" dirty="0"/>
              <a:t>Socio-economic Baseline Assessment using Ecosystem Goods and Services (EGS)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DB773-5AB9-4BA4-839F-1891FCCC3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700857" cy="1737360"/>
          </a:xfrm>
        </p:spPr>
        <p:txBody>
          <a:bodyPr anchor="ctr">
            <a:normAutofit/>
          </a:bodyPr>
          <a:lstStyle/>
          <a:p>
            <a:pPr algn="l"/>
            <a:r>
              <a:rPr lang="en-AU" dirty="0"/>
              <a:t>2</a:t>
            </a:r>
            <a:r>
              <a:rPr lang="en-AU" baseline="30000" dirty="0"/>
              <a:t>nd</a:t>
            </a:r>
            <a:r>
              <a:rPr lang="en-AU" dirty="0"/>
              <a:t> RSTC Consultation, </a:t>
            </a:r>
            <a:r>
              <a:rPr lang="en-AU" dirty="0" err="1"/>
              <a:t>Nadi</a:t>
            </a:r>
            <a:r>
              <a:rPr lang="en-AU" dirty="0"/>
              <a:t> </a:t>
            </a:r>
          </a:p>
          <a:p>
            <a:pPr algn="l"/>
            <a:r>
              <a:rPr lang="en-AU" dirty="0"/>
              <a:t>February 15 – 17  2021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5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C8C5E-2536-462B-8BF9-BD73B931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3100" dirty="0">
                <a:solidFill>
                  <a:srgbClr val="FFFFFF"/>
                </a:solidFill>
              </a:rPr>
              <a:t>4. Recommendation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C601A5-16AE-4881-A28C-2771DCE31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b="1" dirty="0"/>
              <a:t>The R2R Technical Consultation is invited to: </a:t>
            </a:r>
          </a:p>
          <a:p>
            <a:pPr marL="571500" indent="-571500">
              <a:buFont typeface="+mj-lt"/>
              <a:buAutoNum type="romanLcPeriod"/>
            </a:pPr>
            <a:r>
              <a:rPr lang="en-AU" dirty="0"/>
              <a:t>Discuss current delays and difficulties progressing EGS valuation works or trials as recommended by the RSTC and MTR; and</a:t>
            </a:r>
          </a:p>
          <a:p>
            <a:pPr marL="571500" indent="-571500">
              <a:buFont typeface="+mj-lt"/>
              <a:buAutoNum type="romanLcPeriod"/>
            </a:pPr>
            <a:r>
              <a:rPr lang="en-AU" dirty="0"/>
              <a:t>Evaluate and provide clear advice on the suggested options and information provided for consideration in the remaining of current projects, or upscaling or replicating future R2R projects.</a:t>
            </a:r>
          </a:p>
        </p:txBody>
      </p:sp>
    </p:spTree>
    <p:extLst>
      <p:ext uri="{BB962C8B-B14F-4D97-AF65-F5344CB8AC3E}">
        <p14:creationId xmlns:p14="http://schemas.microsoft.com/office/powerpoint/2010/main" val="385670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7125F-57A1-4F5E-9BCB-675C8233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AU" dirty="0">
                <a:solidFill>
                  <a:schemeClr val="accent1"/>
                </a:solidFill>
              </a:rPr>
              <a:t>Key questions for discussion </a:t>
            </a:r>
          </a:p>
        </p:txBody>
      </p: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952056-C022-4FA3-BCBB-9650A102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/>
              <a:t>Identify means for linking with existing databases, the R2R baseline assessments (environment, governance, socio-economic, cultural) using EGS and DPSIR approaches in future R2R investments?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Identify and prepare concepts to advance work from current data systems to commercial projects as part of or in isolation of future R2R investments?</a:t>
            </a:r>
            <a:endParaRPr lang="en-AU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Reflect on implementation and challenges for the R2R PMIS and recommend appropriate measures to enhance achievement of project outcomes?</a:t>
            </a:r>
          </a:p>
        </p:txBody>
      </p:sp>
    </p:spTree>
    <p:extLst>
      <p:ext uri="{BB962C8B-B14F-4D97-AF65-F5344CB8AC3E}">
        <p14:creationId xmlns:p14="http://schemas.microsoft.com/office/powerpoint/2010/main" val="150668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4D832-0574-4DB4-AAC4-A6CAAF7D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Content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4D909B-059D-4B8B-BE57-DE9900B0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200" dirty="0"/>
              <a:t>Introduction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/>
              <a:t>Incorporation of EGS into current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/>
              <a:t>Moving forward with EGS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200" dirty="0"/>
              <a:t>Recommendations </a:t>
            </a:r>
          </a:p>
          <a:p>
            <a:pPr marL="514350" indent="-514350">
              <a:buFont typeface="+mj-lt"/>
              <a:buAutoNum type="arabicPeriod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65774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859293-7924-4D7F-8005-6B68040A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AU" sz="4000">
                <a:solidFill>
                  <a:srgbClr val="FFFFFF"/>
                </a:solidFill>
              </a:rPr>
              <a:t>Introduction - Decisions on EGS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6DE801-AAA8-4220-B1EB-90B0FDADE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615269" cy="479018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dirty="0"/>
              <a:t>Recommendation 5 of the </a:t>
            </a:r>
            <a:r>
              <a:rPr lang="en-AU" sz="2400"/>
              <a:t>mid-term review </a:t>
            </a:r>
            <a:r>
              <a:rPr lang="en-AU" sz="2400" dirty="0"/>
              <a:t>(MTR) that “the project should adopt goods and services framework as the foundation of its scientific and technical approach by:</a:t>
            </a:r>
          </a:p>
          <a:p>
            <a:pPr marL="0" indent="0">
              <a:buNone/>
            </a:pPr>
            <a:endParaRPr lang="en-AU" sz="2400" dirty="0"/>
          </a:p>
          <a:p>
            <a:pPr lvl="1"/>
            <a:r>
              <a:rPr lang="en-AU" dirty="0"/>
              <a:t>Integrating ecosystem goods and services;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Integrating an EGS approach/context as the basis for all relevant project activities including for R2R planning, mainstreaming and policy;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Testing an EGS and valuation approach as the entry point in a limited number of appropriate demonstration projects that have yet to commence or have recently commenced (subject to country needs and buy-in);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Commencing basic training on ecosystem goods and services (including valuation) for national capacity building, including considering a dedicated module on this topic as part of the ongoing post-graduate training delivered through an appropriate institution (subject to resource availability).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5757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607C-5085-4D52-AF30-23B7AA58F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1</a:t>
            </a:r>
            <a:r>
              <a:rPr lang="en-AU" baseline="30000"/>
              <a:t>st</a:t>
            </a:r>
            <a:r>
              <a:rPr lang="en-AU"/>
              <a:t> RSTC Consultation: </a:t>
            </a:r>
          </a:p>
          <a:p>
            <a:endParaRPr lang="en-AU"/>
          </a:p>
          <a:p>
            <a:endParaRPr lang="en-AU"/>
          </a:p>
          <a:p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2C4465-A4F5-4AF5-9DBE-572E4FD69001}"/>
              </a:ext>
            </a:extLst>
          </p:cNvPr>
          <p:cNvSpPr txBox="1">
            <a:spLocks/>
          </p:cNvSpPr>
          <p:nvPr/>
        </p:nvSpPr>
        <p:spPr>
          <a:xfrm>
            <a:off x="838200" y="599616"/>
            <a:ext cx="1051560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1.  Introduction cont.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848A0-1F51-4BED-BACB-F1453217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30" y="2447572"/>
            <a:ext cx="10412870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C9A8C-F53C-48A3-9DDD-39A20FDF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AU" sz="4000" dirty="0">
                <a:solidFill>
                  <a:srgbClr val="FFFFFF"/>
                </a:solidFill>
              </a:rPr>
              <a:t>2.  Incorporating EGS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5769E-8637-4642-92E3-1B73AEB2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3200" b="1" dirty="0"/>
              <a:t>Challenges </a:t>
            </a:r>
          </a:p>
          <a:p>
            <a:pPr lvl="1"/>
            <a:r>
              <a:rPr lang="en-AU" sz="3200" dirty="0"/>
              <a:t>Many of the projects in-country were already underway </a:t>
            </a:r>
          </a:p>
          <a:p>
            <a:pPr lvl="1"/>
            <a:r>
              <a:rPr lang="en-AU" sz="3200" dirty="0"/>
              <a:t>Data collection limitation – limited resources (time, money)</a:t>
            </a:r>
          </a:p>
          <a:p>
            <a:pPr lvl="1"/>
            <a:r>
              <a:rPr lang="en-AU" sz="3200" dirty="0"/>
              <a:t>Limited capacity </a:t>
            </a:r>
          </a:p>
          <a:p>
            <a:pPr lvl="1"/>
            <a:r>
              <a:rPr lang="en-AU" sz="3200" dirty="0"/>
              <a:t>Covid-19 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4786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1333A-638E-43BE-84E1-244111DD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</p:spPr>
        <p:txBody>
          <a:bodyPr anchor="b">
            <a:normAutofit/>
          </a:bodyPr>
          <a:lstStyle/>
          <a:p>
            <a:r>
              <a:rPr lang="en-AU" sz="3400"/>
              <a:t>3.  Moving forward with EGS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1D73DD-160B-4885-A9CF-94EADD70D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63DBB78-4E4E-4B2A-B257-CD3C2408A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DD0F509B-05E7-42D0-9A4A-9BBA9ABA4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F4A0A03-6FCB-47AB-A889-ABEAF35DE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A6A27D1-12E0-4FAD-8C16-8A32A4EF2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0BF3193-B4B0-4FDB-9734-8C9FABA53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B0CFE0F-0383-4629-9009-F66B040A1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C7EB065-8792-4BDB-9863-6F1BAA3C4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5ACE59D-97B6-4DD1-BB37-12C292F18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5F2AAD78-5862-44FE-AB92-AF713D5F1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9BF96B3-92E5-4693-B918-69EDD8FD7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B9B69C3-A82A-4F4F-A3C4-9D2B5AFAD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ED3C38D4-9B11-4F5F-A279-1A30E0CFB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100DDA4-8F42-4CB2-8921-3894F7BA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A5936488-9C8D-40DA-BB04-6850F2235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B9028EA-A394-4A9A-865A-E02D2D9A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3E802313-55B4-481A-BFD3-000851BC8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08829DB-C817-49E6-9A68-CA180E94F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F6D48ED4-3DDF-47BF-87FA-07B83FD95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796464F-801F-4ACF-8CA7-B166D8E42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EFBA0710-DB96-4132-8292-1ECBDADD7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EBD5-51B0-4B7B-B74C-B8B6AE1AD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155626"/>
            <a:ext cx="3444240" cy="2935176"/>
          </a:xfrm>
        </p:spPr>
        <p:txBody>
          <a:bodyPr anchor="ctr">
            <a:normAutofit/>
          </a:bodyPr>
          <a:lstStyle/>
          <a:p>
            <a:r>
              <a:rPr lang="en-AU" sz="2000" dirty="0"/>
              <a:t>Project duration – 6 months left </a:t>
            </a:r>
          </a:p>
          <a:p>
            <a:r>
              <a:rPr lang="en-AU" sz="2000" dirty="0"/>
              <a:t> Available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76480-87DE-4EDA-B297-900E32E80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71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173E89-B45B-473A-A987-F7E6FE680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2" r="4465" b="1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7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E15124-9EEB-4B3B-AE5F-00FE603C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EGS valuation in Pacific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FCDD28-EA72-40EF-981B-9FFCAF4AB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1BB96-82E2-4D87-99EE-364BA85BA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1" y="1490934"/>
            <a:ext cx="2490985" cy="3532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D23011-BEFB-42C0-8421-BD45536FC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274" y="3083070"/>
            <a:ext cx="2507640" cy="3532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C48E21-19E2-4FB2-8CFF-D5FBBF0AD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259" y="1490933"/>
            <a:ext cx="2504707" cy="3532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51CC2-CC4C-43EA-AC6E-EC2491D67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4848" y="226676"/>
            <a:ext cx="2512080" cy="3532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572EE-749A-464C-9CFF-6D400111B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966" y="3083070"/>
            <a:ext cx="2526985" cy="35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7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CD75-FFE4-451D-80C3-3610A917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135337"/>
            <a:ext cx="3651467" cy="1676603"/>
          </a:xfrm>
        </p:spPr>
        <p:txBody>
          <a:bodyPr>
            <a:normAutofit/>
          </a:bodyPr>
          <a:lstStyle/>
          <a:p>
            <a:r>
              <a:rPr lang="en-AU" dirty="0"/>
              <a:t>EGS framework vs. DPSIR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07999D-88EB-411C-B536-22AA42C34F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051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2842F-708E-4EA3-8808-E49861F5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/>
              <a:t>The TEEB Approach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5D8EB8-5158-4E01-94A8-93C85C215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0659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417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12C0CCA28A4478EFB7A08428D11C8" ma:contentTypeVersion="13" ma:contentTypeDescription="Create a new document." ma:contentTypeScope="" ma:versionID="0b6f2170df518c48cdbdb994681e62fa">
  <xsd:schema xmlns:xsd="http://www.w3.org/2001/XMLSchema" xmlns:xs="http://www.w3.org/2001/XMLSchema" xmlns:p="http://schemas.microsoft.com/office/2006/metadata/properties" xmlns:ns3="787e6e4d-05ac-4491-9461-b9997f9a79f4" xmlns:ns4="da4dcfe6-0f9e-45d6-9e98-58f63499fb29" targetNamespace="http://schemas.microsoft.com/office/2006/metadata/properties" ma:root="true" ma:fieldsID="c1e6840b67ed622ded55b66b8c32689a" ns3:_="" ns4:_="">
    <xsd:import namespace="787e6e4d-05ac-4491-9461-b9997f9a79f4"/>
    <xsd:import namespace="da4dcfe6-0f9e-45d6-9e98-58f63499f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e6e4d-05ac-4491-9461-b9997f9a7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dcfe6-0f9e-45d6-9e98-58f63499f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98E836-C4FF-4A24-951E-27217DEB0E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65FA9-5F00-456A-9C6F-46A7CFC78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7e6e4d-05ac-4491-9461-b9997f9a79f4"/>
    <ds:schemaRef ds:uri="da4dcfe6-0f9e-45d6-9e98-58f63499f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D357AE-D119-4113-BB30-4867E2A0C88F}">
  <ds:schemaRefs>
    <ds:schemaRef ds:uri="http://schemas.microsoft.com/office/2006/documentManagement/types"/>
    <ds:schemaRef ds:uri="787e6e4d-05ac-4491-9461-b9997f9a79f4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da4dcfe6-0f9e-45d6-9e98-58f63499fb29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474</Words>
  <Application>Microsoft Office PowerPoint</Application>
  <PresentationFormat>Widescreen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Socio-economic Baseline Assessment using Ecosystem Goods and Services (EGS) </vt:lpstr>
      <vt:lpstr>Content</vt:lpstr>
      <vt:lpstr>Introduction - Decisions on EGS </vt:lpstr>
      <vt:lpstr>PowerPoint Presentation</vt:lpstr>
      <vt:lpstr>2.  Incorporating EGS framework </vt:lpstr>
      <vt:lpstr>3.  Moving forward with EGS </vt:lpstr>
      <vt:lpstr>EGS valuation in Pacific </vt:lpstr>
      <vt:lpstr>EGS framework vs. DPSIR </vt:lpstr>
      <vt:lpstr>The TEEB Approach</vt:lpstr>
      <vt:lpstr>4. Recommendation </vt:lpstr>
      <vt:lpstr>Key questions for discussion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Socio-economic Baseline Assessment using Ecosystem Goods and Services (EGS) </dc:title>
  <dc:creator>Salome Taufa</dc:creator>
  <cp:lastModifiedBy>Salome Taufa</cp:lastModifiedBy>
  <cp:revision>1</cp:revision>
  <dcterms:created xsi:type="dcterms:W3CDTF">2021-02-15T20:06:41Z</dcterms:created>
  <dcterms:modified xsi:type="dcterms:W3CDTF">2021-02-15T21:04:24Z</dcterms:modified>
</cp:coreProperties>
</file>