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55" r:id="rId3"/>
    <p:sldId id="366" r:id="rId4"/>
    <p:sldId id="367" r:id="rId5"/>
    <p:sldId id="319" r:id="rId6"/>
  </p:sldIdLst>
  <p:sldSz cx="9144000" cy="5143500" type="screen16x9"/>
  <p:notesSz cx="7102475" cy="102330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Cusack" initials="PC" lastIdx="1" clrIdx="0">
    <p:extLst>
      <p:ext uri="{19B8F6BF-5375-455C-9EA6-DF929625EA0E}">
        <p15:presenceInfo xmlns:p15="http://schemas.microsoft.com/office/powerpoint/2012/main" userId="S-1-5-21-1163553049-3900314846-2920656964-22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2A0"/>
    <a:srgbClr val="FFFF99"/>
    <a:srgbClr val="C4E59F"/>
    <a:srgbClr val="AFDC7E"/>
    <a:srgbClr val="9A6B3B"/>
    <a:srgbClr val="613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88119" autoAdjust="0"/>
  </p:normalViewPr>
  <p:slideViewPr>
    <p:cSldViewPr snapToObjects="1">
      <p:cViewPr varScale="1">
        <p:scale>
          <a:sx n="101" d="100"/>
          <a:sy n="101" d="100"/>
        </p:scale>
        <p:origin x="710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EA67DD6-8712-4A65-A965-AA454207BAFF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E4D0B3D3-7B57-487F-A859-0B2CB90AD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9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B3D3-7B57-487F-A859-0B2CB90AD8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1EC48-7F24-4947-B44B-97BFA04A4B05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FE5D-F381-E84F-927C-E1F9A96D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C05B-3D49-F649-85A1-B83569C39FFE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D2D9-6057-F84A-90EB-8146ECC1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6A02-D236-3945-BB52-5CCC7DBF14C8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7A05-8BAE-1040-B63B-E2465D8C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9621-A14A-324C-9490-9A63F065CB6D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39DA-A479-B24A-8FCE-E55B2076B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4B0D5-E0C6-884B-9A42-79183EEC3B51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0C6D-7480-0940-984A-2B9661090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8ACA-247C-2E47-9035-59C924CAF186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A787-BCC6-4D42-8E6D-DDC054BF6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5CDB-B92F-3D4A-9094-DABA6D94DCEA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E023-8837-A94B-9169-D4F7686EA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5BDAD-FE05-8A4C-A01A-C3FC178DCD48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AC40-AFD2-8E47-A23A-292245F6E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64B0-F555-D24B-B958-BF5DD7427C54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BE5B-7C9D-2E46-9C4A-8513769F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24D07-E9C1-2E47-A65F-7138230C5F25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FC4-BF48-6D4F-838A-2F391DB2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31B0E0-A5F7-F248-A830-C818A0AB889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DABCD4-895C-CA41-A117-BAA611984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441791-C801-40CB-9BF1-89AFD14FE0EF}"/>
              </a:ext>
            </a:extLst>
          </p:cNvPr>
          <p:cNvSpPr txBox="1">
            <a:spLocks/>
          </p:cNvSpPr>
          <p:nvPr/>
        </p:nvSpPr>
        <p:spPr>
          <a:xfrm>
            <a:off x="146315" y="1923678"/>
            <a:ext cx="8860879" cy="14401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Myriad Pro"/>
                <a:cs typeface="Myriad Pro"/>
              </a:rPr>
              <a:t>Session 6: Looking Ahead Post Covid and R2R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Myriad Pro"/>
                <a:cs typeface="Myriad Pro"/>
              </a:rPr>
              <a:t>Next Phase R2R: A Scoping Session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18255F-669B-46BA-94A4-816AF10D4AB5}"/>
              </a:ext>
            </a:extLst>
          </p:cNvPr>
          <p:cNvSpPr txBox="1">
            <a:spLocks/>
          </p:cNvSpPr>
          <p:nvPr/>
        </p:nvSpPr>
        <p:spPr>
          <a:xfrm>
            <a:off x="146314" y="3219822"/>
            <a:ext cx="8860879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Thematic Sub-group: ___________________________________</a:t>
            </a:r>
          </a:p>
          <a:p>
            <a:pPr fontAlgn="auto">
              <a:spcAft>
                <a:spcPts val="0"/>
              </a:spcAft>
              <a:defRPr/>
            </a:pPr>
            <a:endParaRPr lang="en-US" sz="10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Sub-group focal</a:t>
            </a:r>
            <a:r>
              <a:rPr lang="en-US" sz="100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: __________________________________________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Sub-group members:___________________________________________________________________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Second RSTC Technical Consultation, Radisson Blu Resort, Denarau, Fiji, February 17, 2020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Key lessons learned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A03FA31-7E4C-4B96-98C7-F1FEFADD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544583"/>
              </p:ext>
            </p:extLst>
          </p:nvPr>
        </p:nvGraphicFramePr>
        <p:xfrm>
          <a:off x="395536" y="1203598"/>
          <a:ext cx="8352928" cy="324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84575534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757565956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Key lessons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Opportunities for upscaling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0796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82025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67848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51457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71379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39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Major outputs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A03FA31-7E4C-4B96-98C7-F1FEFADD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53521"/>
              </p:ext>
            </p:extLst>
          </p:nvPr>
        </p:nvGraphicFramePr>
        <p:xfrm>
          <a:off x="395536" y="1203598"/>
          <a:ext cx="8352928" cy="3168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84575534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757565956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Major 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Means of verification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079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82025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67848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51457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71379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en-AU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05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Mainstreaming pathways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A03FA31-7E4C-4B96-98C7-F1FEFADD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30157"/>
              </p:ext>
            </p:extLst>
          </p:nvPr>
        </p:nvGraphicFramePr>
        <p:xfrm>
          <a:off x="395536" y="1203598"/>
          <a:ext cx="8352928" cy="324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84575534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757565956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Name of the organization/institution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Possible contact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0796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82025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67848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51457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71379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r>
                        <a:rPr lang="en-AU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7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9" y="2350765"/>
            <a:ext cx="4896544" cy="581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VINAKA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THANK YOU VERY MUCH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987574"/>
            <a:ext cx="2736304" cy="3320784"/>
          </a:xfrm>
          <a:prstGeom prst="rect">
            <a:avLst/>
          </a:prstGeom>
          <a:noFill/>
        </p:spPr>
        <p:txBody>
          <a:bodyPr vert="horz" lIns="54000" tIns="0" rIns="0" bIns="0" rtlCol="0">
            <a:noAutofit/>
          </a:bodyPr>
          <a:lstStyle/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50" b="1" dirty="0" err="1"/>
              <a:t>Presented</a:t>
            </a:r>
            <a:r>
              <a:rPr lang="de-DE" sz="1050" b="1" dirty="0"/>
              <a:t> by</a:t>
            </a:r>
            <a:r>
              <a:rPr lang="de-DE" sz="1050" dirty="0"/>
              <a:t>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900" dirty="0"/>
              <a:t>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Presentation prepared by:</a:t>
            </a:r>
            <a:br>
              <a:rPr lang="de-DE" sz="1000" dirty="0"/>
            </a:br>
            <a:r>
              <a:rPr lang="de-DE" sz="1000" dirty="0"/>
              <a:t>Shaleh Antonio, CCMEA</a:t>
            </a:r>
            <a:br>
              <a:rPr lang="de-DE" sz="9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Photo credits</a:t>
            </a:r>
            <a:br>
              <a:rPr lang="de-DE" sz="10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Layout</a:t>
            </a:r>
            <a:br>
              <a:rPr lang="de-DE" sz="1000" dirty="0"/>
            </a:br>
            <a:r>
              <a:rPr lang="de-DE" sz="1000" dirty="0"/>
              <a:t>Navneet Lal, Graphics and multimedia assistant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Template: 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References: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4424287"/>
      </p:ext>
    </p:extLst>
  </p:cSld>
  <p:clrMapOvr>
    <a:masterClrMapping/>
  </p:clrMapOvr>
</p:sld>
</file>

<file path=ppt/theme/theme1.xml><?xml version="1.0" encoding="utf-8"?>
<a:theme xmlns:a="http://schemas.openxmlformats.org/drawingml/2006/main" name="R2R-StatusReport-PPT-template_RSC_4">
  <a:themeElements>
    <a:clrScheme name="Custom 1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9A6B3B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2R-StatusReport-PPT-template_NEW 20180712_Fata [Read-Only]" id="{F82621A9-9295-45DD-810C-F9CAEA02BC39}" vid="{011A5CF3-0C38-4D36-90A5-F259F99D1E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R2R-StatusReport-PPT-template_RSC_4.pot</Template>
  <TotalTime>5291</TotalTime>
  <Words>210</Words>
  <Application>Microsoft Office PowerPoint</Application>
  <PresentationFormat>On-screen Show (16:9)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R2R-StatusReport-PPT-template_RSC_4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J. Antonio</dc:creator>
  <cp:lastModifiedBy>Jose Antonio</cp:lastModifiedBy>
  <cp:revision>289</cp:revision>
  <cp:lastPrinted>2021-02-12T00:17:35Z</cp:lastPrinted>
  <dcterms:created xsi:type="dcterms:W3CDTF">2017-06-26T03:45:46Z</dcterms:created>
  <dcterms:modified xsi:type="dcterms:W3CDTF">2021-02-12T01:02:09Z</dcterms:modified>
</cp:coreProperties>
</file>