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55" r:id="rId3"/>
    <p:sldId id="360" r:id="rId4"/>
    <p:sldId id="319" r:id="rId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Cusack" initials="PC" lastIdx="1" clrIdx="0">
    <p:extLst>
      <p:ext uri="{19B8F6BF-5375-455C-9EA6-DF929625EA0E}">
        <p15:presenceInfo xmlns:p15="http://schemas.microsoft.com/office/powerpoint/2012/main" userId="S-1-5-21-1163553049-3900314846-2920656964-22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2A0"/>
    <a:srgbClr val="FFFF99"/>
    <a:srgbClr val="C4E59F"/>
    <a:srgbClr val="AFDC7E"/>
    <a:srgbClr val="9A6B3B"/>
    <a:srgbClr val="613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73123" autoAdjust="0"/>
  </p:normalViewPr>
  <p:slideViewPr>
    <p:cSldViewPr snapToObjects="1">
      <p:cViewPr varScale="1">
        <p:scale>
          <a:sx n="84" d="100"/>
          <a:sy n="84" d="100"/>
        </p:scale>
        <p:origin x="1214" y="6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67DD6-8712-4A65-A965-AA454207BAFF}" type="datetimeFigureOut">
              <a:rPr lang="en-AU" smtClean="0"/>
              <a:t>14/02/2021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B3D3-7B57-487F-A859-0B2CB90AD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9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B3D3-7B57-487F-A859-0B2CB90AD8F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0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1EC48-7F24-4947-B44B-97BFA04A4B05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7FE5D-F381-E84F-927C-E1F9A96D8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9C05B-3D49-F649-85A1-B83569C39FFE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D2D9-6057-F84A-90EB-8146ECC13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6A02-D236-3945-BB52-5CCC7DBF14C8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A7A05-8BAE-1040-B63B-E2465D8C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8A9621-A14A-324C-9490-9A63F065CB6D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39DA-A479-B24A-8FCE-E55B2076B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4B0D5-E0C6-884B-9A42-79183EEC3B51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0C6D-7480-0940-984A-2B9661090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88ACA-247C-2E47-9035-59C924CAF186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2A787-BCC6-4D42-8E6D-DDC054BF6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A5CDB-B92F-3D4A-9094-DABA6D94DCEA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E023-8837-A94B-9169-D4F7686EA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5BDAD-FE05-8A4C-A01A-C3FC178DCD48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AC40-AFD2-8E47-A23A-292245F6E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64B0-F555-D24B-B958-BF5DD7427C54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BE5B-7C9D-2E46-9C4A-8513769F5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24D07-E9C1-2E47-A65F-7138230C5F25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FC4-BF48-6D4F-838A-2F391DB27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31B0E0-A5F7-F248-A830-C818A0AB8899}" type="datetimeFigureOut">
              <a:rPr lang="en-US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DABCD4-895C-CA41-A117-BAA611984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441791-C801-40CB-9BF1-89AFD14FE0EF}"/>
              </a:ext>
            </a:extLst>
          </p:cNvPr>
          <p:cNvSpPr txBox="1">
            <a:spLocks/>
          </p:cNvSpPr>
          <p:nvPr/>
        </p:nvSpPr>
        <p:spPr>
          <a:xfrm>
            <a:off x="146315" y="1995686"/>
            <a:ext cx="8860879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Myriad Pro"/>
                <a:cs typeface="Myriad Pro"/>
              </a:rPr>
              <a:t>Session 4: Research and Information Management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Myriad Pro"/>
                <a:cs typeface="Myriad Pro"/>
              </a:rPr>
              <a:t>Discussions and Decisions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18255F-669B-46BA-94A4-816AF10D4AB5}"/>
              </a:ext>
            </a:extLst>
          </p:cNvPr>
          <p:cNvSpPr txBox="1">
            <a:spLocks/>
          </p:cNvSpPr>
          <p:nvPr/>
        </p:nvSpPr>
        <p:spPr>
          <a:xfrm>
            <a:off x="146314" y="3360464"/>
            <a:ext cx="8860879" cy="7234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Myriad Pro"/>
                <a:cs typeface="Myriad Pro"/>
              </a:rPr>
              <a:t>Samasoni Sauni – Regional Program Coordinator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Myriad Pro"/>
                <a:cs typeface="Myriad Pro"/>
              </a:rPr>
              <a:t>Shaleh Antonio, Country Coordination and Monitoring and Evaluation Adviser</a:t>
            </a:r>
          </a:p>
          <a:p>
            <a:pPr fontAlgn="auto">
              <a:spcAft>
                <a:spcPts val="0"/>
              </a:spcAft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Radisson Blu Resort, Denarau, Nadi, Fiji, February 15,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Session 4: Paper presentations on...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6D1AC70-CFF3-493C-B83C-33C19A6B7ABE}"/>
              </a:ext>
            </a:extLst>
          </p:cNvPr>
          <p:cNvSpPr txBox="1">
            <a:spLocks/>
          </p:cNvSpPr>
          <p:nvPr/>
        </p:nvSpPr>
        <p:spPr>
          <a:xfrm>
            <a:off x="467544" y="1273348"/>
            <a:ext cx="8280920" cy="23065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dirty="0"/>
              <a:t>Coast Spatial Systems &amp; </a:t>
            </a:r>
            <a:r>
              <a:rPr lang="en-AU" sz="1800" dirty="0" err="1"/>
              <a:t>Dbase</a:t>
            </a:r>
            <a:r>
              <a:rPr lang="en-AU" sz="1800" dirty="0"/>
              <a:t> (enhancement &amp; training national GIS/Data Practitioners) </a:t>
            </a:r>
          </a:p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dirty="0"/>
              <a:t>R2R environment, governance and socioeconomic baseline assessments using EGS and DPSIR Approaches </a:t>
            </a:r>
          </a:p>
          <a:p>
            <a:pPr marL="685800" lvl="1" indent="-3429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AU" sz="1800" dirty="0"/>
              <a:t>Website content management system and related online tools (WCM and PMIS) </a:t>
            </a:r>
          </a:p>
        </p:txBody>
      </p:sp>
    </p:spTree>
    <p:extLst>
      <p:ext uri="{BB962C8B-B14F-4D97-AF65-F5344CB8AC3E}">
        <p14:creationId xmlns:p14="http://schemas.microsoft.com/office/powerpoint/2010/main" val="191239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6D1AC70-CFF3-493C-B83C-33C19A6B7ABE}"/>
              </a:ext>
            </a:extLst>
          </p:cNvPr>
          <p:cNvSpPr txBox="1">
            <a:spLocks/>
          </p:cNvSpPr>
          <p:nvPr/>
        </p:nvSpPr>
        <p:spPr>
          <a:xfrm>
            <a:off x="467544" y="1489372"/>
            <a:ext cx="8280920" cy="23065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Discuss and provide technical inputs into the use and application (incl. training of national GIS/ Data Officials) of the R2R coastal spatial systems? </a:t>
            </a:r>
          </a:p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Identify means for linking with existing databases, the R2R baseline assessments (environment, governance, socio-economic, cultural) using EGS and DPSIR approaches in future R2R investments?</a:t>
            </a:r>
          </a:p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Identify and prepare concepts to advance work from current data systems to commercial projects as part of or in isolation of future R2R investments? </a:t>
            </a:r>
          </a:p>
          <a:p>
            <a:pPr marL="5715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AU" sz="1800" dirty="0"/>
              <a:t>Reflect on implementation and challenges for the R2R PMIS and recommend appropriate measures to enhance achievement of project outcomes?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112133-D64B-43A5-9444-DC5624E412CC}"/>
              </a:ext>
            </a:extLst>
          </p:cNvPr>
          <p:cNvSpPr txBox="1">
            <a:spLocks/>
          </p:cNvSpPr>
          <p:nvPr/>
        </p:nvSpPr>
        <p:spPr bwMode="auto">
          <a:xfrm>
            <a:off x="1475656" y="62753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Guide Questions</a:t>
            </a:r>
          </a:p>
        </p:txBody>
      </p:sp>
    </p:spTree>
    <p:extLst>
      <p:ext uri="{BB962C8B-B14F-4D97-AF65-F5344CB8AC3E}">
        <p14:creationId xmlns:p14="http://schemas.microsoft.com/office/powerpoint/2010/main" val="333268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9582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3529" y="2350765"/>
            <a:ext cx="4896544" cy="581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VINAKA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THANK YOU VERY MUCH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987574"/>
            <a:ext cx="2736304" cy="3320784"/>
          </a:xfrm>
          <a:prstGeom prst="rect">
            <a:avLst/>
          </a:prstGeom>
          <a:noFill/>
        </p:spPr>
        <p:txBody>
          <a:bodyPr vert="horz" lIns="54000" tIns="0" rIns="0" bIns="0" rtlCol="0">
            <a:noAutofit/>
          </a:bodyPr>
          <a:lstStyle/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b="1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50" b="1" dirty="0" err="1"/>
              <a:t>Presented</a:t>
            </a:r>
            <a:r>
              <a:rPr lang="de-DE" sz="1050" b="1" dirty="0"/>
              <a:t> by</a:t>
            </a:r>
            <a:r>
              <a:rPr lang="de-DE" sz="1050" dirty="0"/>
              <a:t>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900" dirty="0"/>
              <a:t>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Presentation prepared by:</a:t>
            </a:r>
            <a:br>
              <a:rPr lang="de-DE" sz="1000" dirty="0"/>
            </a:br>
            <a:r>
              <a:rPr lang="de-DE" sz="1000" dirty="0"/>
              <a:t>Shaleh Antonio, CCMEA</a:t>
            </a:r>
            <a:br>
              <a:rPr lang="de-DE" sz="9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Photo credits</a:t>
            </a:r>
            <a:br>
              <a:rPr lang="de-DE" sz="10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Layout</a:t>
            </a:r>
            <a:br>
              <a:rPr lang="de-DE" sz="1000" dirty="0"/>
            </a:br>
            <a:r>
              <a:rPr lang="de-DE" sz="1000" dirty="0"/>
              <a:t>Navneet Lal, Graphics and multimedia assistant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dirty="0"/>
              <a:t>Template: 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References: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54424287"/>
      </p:ext>
    </p:extLst>
  </p:cSld>
  <p:clrMapOvr>
    <a:masterClrMapping/>
  </p:clrMapOvr>
</p:sld>
</file>

<file path=ppt/theme/theme1.xml><?xml version="1.0" encoding="utf-8"?>
<a:theme xmlns:a="http://schemas.openxmlformats.org/drawingml/2006/main" name="R2R-StatusReport-PPT-template_RSC_4">
  <a:themeElements>
    <a:clrScheme name="Custom 1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9A6B3B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2R-StatusReport-PPT-template_NEW 20180712_Fata [Read-Only]" id="{F82621A9-9295-45DD-810C-F9CAEA02BC39}" vid="{011A5CF3-0C38-4D36-90A5-F259F99D1E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R2R-StatusReport-PPT-template_RSC_4.pot</Template>
  <TotalTime>5727</TotalTime>
  <Words>304</Words>
  <Application>Microsoft Office PowerPoint</Application>
  <PresentationFormat>On-screen Show (16:9)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Wingdings</vt:lpstr>
      <vt:lpstr>R2R-StatusReport-PPT-template_RSC_4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 J. Antonio</dc:creator>
  <cp:lastModifiedBy>Jose Antonio</cp:lastModifiedBy>
  <cp:revision>291</cp:revision>
  <dcterms:created xsi:type="dcterms:W3CDTF">2017-06-26T03:45:46Z</dcterms:created>
  <dcterms:modified xsi:type="dcterms:W3CDTF">2021-02-14T10:23:12Z</dcterms:modified>
</cp:coreProperties>
</file>